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99" r:id="rId2"/>
    <p:sldId id="286" r:id="rId3"/>
    <p:sldId id="287" r:id="rId4"/>
    <p:sldId id="270" r:id="rId5"/>
    <p:sldId id="298" r:id="rId6"/>
    <p:sldId id="260" r:id="rId7"/>
    <p:sldId id="276" r:id="rId8"/>
    <p:sldId id="280" r:id="rId9"/>
    <p:sldId id="279" r:id="rId10"/>
    <p:sldId id="291" r:id="rId11"/>
    <p:sldId id="292" r:id="rId12"/>
    <p:sldId id="289" r:id="rId13"/>
    <p:sldId id="29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DE2072-93D6-42F4-919B-E9D4CF0FCA98}" v="70" dt="2026-04-10T16:57:55.7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52"/>
    <p:restoredTop sz="95878"/>
  </p:normalViewPr>
  <p:slideViewPr>
    <p:cSldViewPr snapToGrid="0">
      <p:cViewPr>
        <p:scale>
          <a:sx n="75" d="100"/>
          <a:sy n="75" d="100"/>
        </p:scale>
        <p:origin x="1818" y="8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71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 Frangos" userId="e14ebe9017ad51a8" providerId="LiveId" clId="{8A933E9E-B16F-4275-8FD7-6F16937EDB47}"/>
    <pc:docChg chg="undo custSel addSld delSld modSld sldOrd">
      <pc:chgData name="Sara Frangos" userId="e14ebe9017ad51a8" providerId="LiveId" clId="{8A933E9E-B16F-4275-8FD7-6F16937EDB47}" dt="2026-04-10T17:01:01.800" v="2044" actId="20577"/>
      <pc:docMkLst>
        <pc:docMk/>
      </pc:docMkLst>
      <pc:sldChg chg="addSp delSp modSp mod">
        <pc:chgData name="Sara Frangos" userId="e14ebe9017ad51a8" providerId="LiveId" clId="{8A933E9E-B16F-4275-8FD7-6F16937EDB47}" dt="2026-04-10T16:57:35.399" v="2031" actId="478"/>
        <pc:sldMkLst>
          <pc:docMk/>
          <pc:sldMk cId="467723480" sldId="260"/>
        </pc:sldMkLst>
        <pc:spChg chg="mod">
          <ac:chgData name="Sara Frangos" userId="e14ebe9017ad51a8" providerId="LiveId" clId="{8A933E9E-B16F-4275-8FD7-6F16937EDB47}" dt="2026-04-06T17:16:12.223" v="399" actId="20577"/>
          <ac:spMkLst>
            <pc:docMk/>
            <pc:sldMk cId="467723480" sldId="260"/>
            <ac:spMk id="3" creationId="{09364564-3D9F-806C-E14F-6A1EA2B94EC9}"/>
          </ac:spMkLst>
        </pc:spChg>
        <pc:spChg chg="add mod">
          <ac:chgData name="Sara Frangos" userId="e14ebe9017ad51a8" providerId="LiveId" clId="{8A933E9E-B16F-4275-8FD7-6F16937EDB47}" dt="2026-04-06T17:16:48.702" v="406" actId="1076"/>
          <ac:spMkLst>
            <pc:docMk/>
            <pc:sldMk cId="467723480" sldId="260"/>
            <ac:spMk id="12" creationId="{3D52AD78-8335-1BD8-5D88-E7BE76449419}"/>
          </ac:spMkLst>
        </pc:spChg>
        <pc:spChg chg="add mod">
          <ac:chgData name="Sara Frangos" userId="e14ebe9017ad51a8" providerId="LiveId" clId="{8A933E9E-B16F-4275-8FD7-6F16937EDB47}" dt="2026-04-06T17:16:48.702" v="406" actId="1076"/>
          <ac:spMkLst>
            <pc:docMk/>
            <pc:sldMk cId="467723480" sldId="260"/>
            <ac:spMk id="13" creationId="{4AACA4D8-602F-1247-F177-A609522ABB17}"/>
          </ac:spMkLst>
        </pc:spChg>
        <pc:spChg chg="add mod">
          <ac:chgData name="Sara Frangos" userId="e14ebe9017ad51a8" providerId="LiveId" clId="{8A933E9E-B16F-4275-8FD7-6F16937EDB47}" dt="2026-04-06T17:16:48.702" v="406" actId="1076"/>
          <ac:spMkLst>
            <pc:docMk/>
            <pc:sldMk cId="467723480" sldId="260"/>
            <ac:spMk id="14" creationId="{7F642DFA-D551-38CD-5AD9-D0D6983CCDF6}"/>
          </ac:spMkLst>
        </pc:spChg>
        <pc:spChg chg="add mod">
          <ac:chgData name="Sara Frangos" userId="e14ebe9017ad51a8" providerId="LiveId" clId="{8A933E9E-B16F-4275-8FD7-6F16937EDB47}" dt="2026-04-06T17:16:48.702" v="406" actId="1076"/>
          <ac:spMkLst>
            <pc:docMk/>
            <pc:sldMk cId="467723480" sldId="260"/>
            <ac:spMk id="15" creationId="{A9186DC8-BC07-3D6E-34B0-B305518388BE}"/>
          </ac:spMkLst>
        </pc:spChg>
        <pc:spChg chg="add mod">
          <ac:chgData name="Sara Frangos" userId="e14ebe9017ad51a8" providerId="LiveId" clId="{8A933E9E-B16F-4275-8FD7-6F16937EDB47}" dt="2026-04-06T17:17:00.798" v="425" actId="20577"/>
          <ac:spMkLst>
            <pc:docMk/>
            <pc:sldMk cId="467723480" sldId="260"/>
            <ac:spMk id="20" creationId="{F9465751-FE6E-4DA9-64FC-1E1F065D4139}"/>
          </ac:spMkLst>
        </pc:spChg>
        <pc:spChg chg="del mod">
          <ac:chgData name="Sara Frangos" userId="e14ebe9017ad51a8" providerId="LiveId" clId="{8A933E9E-B16F-4275-8FD7-6F16937EDB47}" dt="2026-04-10T16:57:35.399" v="2031" actId="478"/>
          <ac:spMkLst>
            <pc:docMk/>
            <pc:sldMk cId="467723480" sldId="260"/>
            <ac:spMk id="41" creationId="{A219690B-0534-3542-B095-59312CFB9153}"/>
          </ac:spMkLst>
        </pc:spChg>
        <pc:spChg chg="del">
          <ac:chgData name="Sara Frangos" userId="e14ebe9017ad51a8" providerId="LiveId" clId="{8A933E9E-B16F-4275-8FD7-6F16937EDB47}" dt="2026-04-10T16:57:33.972" v="2030" actId="478"/>
          <ac:spMkLst>
            <pc:docMk/>
            <pc:sldMk cId="467723480" sldId="260"/>
            <ac:spMk id="42" creationId="{B41E64E6-1E63-0256-DE5C-BA340011C11A}"/>
          </ac:spMkLst>
        </pc:spChg>
        <pc:spChg chg="mod">
          <ac:chgData name="Sara Frangos" userId="e14ebe9017ad51a8" providerId="LiveId" clId="{8A933E9E-B16F-4275-8FD7-6F16937EDB47}" dt="2026-04-10T16:56:27.879" v="1997" actId="554"/>
          <ac:spMkLst>
            <pc:docMk/>
            <pc:sldMk cId="467723480" sldId="260"/>
            <ac:spMk id="43" creationId="{CD2C50A0-B1D4-3245-CE15-FF28DE886930}"/>
          </ac:spMkLst>
        </pc:spChg>
        <pc:spChg chg="mod">
          <ac:chgData name="Sara Frangos" userId="e14ebe9017ad51a8" providerId="LiveId" clId="{8A933E9E-B16F-4275-8FD7-6F16937EDB47}" dt="2026-04-10T16:56:27.879" v="1997" actId="554"/>
          <ac:spMkLst>
            <pc:docMk/>
            <pc:sldMk cId="467723480" sldId="260"/>
            <ac:spMk id="57" creationId="{FB966A21-42CC-78FA-93C1-173E97B48233}"/>
          </ac:spMkLst>
        </pc:spChg>
        <pc:spChg chg="mod">
          <ac:chgData name="Sara Frangos" userId="e14ebe9017ad51a8" providerId="LiveId" clId="{8A933E9E-B16F-4275-8FD7-6F16937EDB47}" dt="2026-04-06T17:16:21.422" v="401" actId="1076"/>
          <ac:spMkLst>
            <pc:docMk/>
            <pc:sldMk cId="467723480" sldId="260"/>
            <ac:spMk id="58" creationId="{08E72F26-5A80-A9FD-F6B4-7672362BFB3E}"/>
          </ac:spMkLst>
        </pc:spChg>
        <pc:spChg chg="mod">
          <ac:chgData name="Sara Frangos" userId="e14ebe9017ad51a8" providerId="LiveId" clId="{8A933E9E-B16F-4275-8FD7-6F16937EDB47}" dt="2026-04-10T16:56:27.879" v="1997" actId="554"/>
          <ac:spMkLst>
            <pc:docMk/>
            <pc:sldMk cId="467723480" sldId="260"/>
            <ac:spMk id="59" creationId="{9C798FC9-7750-7893-7E91-14D873FA5C49}"/>
          </ac:spMkLst>
        </pc:spChg>
        <pc:spChg chg="mod">
          <ac:chgData name="Sara Frangos" userId="e14ebe9017ad51a8" providerId="LiveId" clId="{8A933E9E-B16F-4275-8FD7-6F16937EDB47}" dt="2026-04-10T16:56:27.879" v="1997" actId="554"/>
          <ac:spMkLst>
            <pc:docMk/>
            <pc:sldMk cId="467723480" sldId="260"/>
            <ac:spMk id="60" creationId="{DA96981E-D126-8561-E3EE-11ED2C3DC9F4}"/>
          </ac:spMkLst>
        </pc:spChg>
        <pc:spChg chg="mod">
          <ac:chgData name="Sara Frangos" userId="e14ebe9017ad51a8" providerId="LiveId" clId="{8A933E9E-B16F-4275-8FD7-6F16937EDB47}" dt="2026-04-06T17:16:21.422" v="401" actId="1076"/>
          <ac:spMkLst>
            <pc:docMk/>
            <pc:sldMk cId="467723480" sldId="260"/>
            <ac:spMk id="61" creationId="{10DEB86F-4AFD-53A0-4555-48D3F1FCD03C}"/>
          </ac:spMkLst>
        </pc:spChg>
        <pc:spChg chg="mod">
          <ac:chgData name="Sara Frangos" userId="e14ebe9017ad51a8" providerId="LiveId" clId="{8A933E9E-B16F-4275-8FD7-6F16937EDB47}" dt="2026-04-10T16:56:27.879" v="1997" actId="554"/>
          <ac:spMkLst>
            <pc:docMk/>
            <pc:sldMk cId="467723480" sldId="260"/>
            <ac:spMk id="62" creationId="{D05FF878-3949-974C-DF8F-20A0A67302B6}"/>
          </ac:spMkLst>
        </pc:spChg>
        <pc:spChg chg="mod">
          <ac:chgData name="Sara Frangos" userId="e14ebe9017ad51a8" providerId="LiveId" clId="{8A933E9E-B16F-4275-8FD7-6F16937EDB47}" dt="2026-04-10T16:56:27.879" v="1997" actId="554"/>
          <ac:spMkLst>
            <pc:docMk/>
            <pc:sldMk cId="467723480" sldId="260"/>
            <ac:spMk id="63" creationId="{AEF298F2-2E88-3A52-B243-C9EF7B2EB776}"/>
          </ac:spMkLst>
        </pc:spChg>
        <pc:spChg chg="mod">
          <ac:chgData name="Sara Frangos" userId="e14ebe9017ad51a8" providerId="LiveId" clId="{8A933E9E-B16F-4275-8FD7-6F16937EDB47}" dt="2026-04-10T16:56:27.879" v="1997" actId="554"/>
          <ac:spMkLst>
            <pc:docMk/>
            <pc:sldMk cId="467723480" sldId="260"/>
            <ac:spMk id="64" creationId="{67F6384D-D175-2BD1-E70C-95555C891040}"/>
          </ac:spMkLst>
        </pc:spChg>
        <pc:spChg chg="mod">
          <ac:chgData name="Sara Frangos" userId="e14ebe9017ad51a8" providerId="LiveId" clId="{8A933E9E-B16F-4275-8FD7-6F16937EDB47}" dt="2026-04-10T16:56:27.879" v="1997" actId="554"/>
          <ac:spMkLst>
            <pc:docMk/>
            <pc:sldMk cId="467723480" sldId="260"/>
            <ac:spMk id="65" creationId="{9933A65B-4E61-47EB-2F05-25DAF86AA941}"/>
          </ac:spMkLst>
        </pc:spChg>
        <pc:spChg chg="mod">
          <ac:chgData name="Sara Frangos" userId="e14ebe9017ad51a8" providerId="LiveId" clId="{8A933E9E-B16F-4275-8FD7-6F16937EDB47}" dt="2026-04-10T16:56:27.879" v="1997" actId="554"/>
          <ac:spMkLst>
            <pc:docMk/>
            <pc:sldMk cId="467723480" sldId="260"/>
            <ac:spMk id="66" creationId="{5D933ADC-DF96-53BD-E512-B3E810BC77AA}"/>
          </ac:spMkLst>
        </pc:spChg>
        <pc:spChg chg="mod">
          <ac:chgData name="Sara Frangos" userId="e14ebe9017ad51a8" providerId="LiveId" clId="{8A933E9E-B16F-4275-8FD7-6F16937EDB47}" dt="2026-04-10T16:56:27.879" v="1997" actId="554"/>
          <ac:spMkLst>
            <pc:docMk/>
            <pc:sldMk cId="467723480" sldId="260"/>
            <ac:spMk id="67" creationId="{0DF15688-068A-B3F6-04C1-F92BA7352FEC}"/>
          </ac:spMkLst>
        </pc:spChg>
        <pc:picChg chg="add mod">
          <ac:chgData name="Sara Frangos" userId="e14ebe9017ad51a8" providerId="LiveId" clId="{8A933E9E-B16F-4275-8FD7-6F16937EDB47}" dt="2026-04-06T17:16:36.106" v="403" actId="1076"/>
          <ac:picMkLst>
            <pc:docMk/>
            <pc:sldMk cId="467723480" sldId="260"/>
            <ac:picMk id="2" creationId="{61B1D86E-29AD-848C-398E-F3A0FC65BDFE}"/>
          </ac:picMkLst>
        </pc:picChg>
      </pc:sldChg>
      <pc:sldChg chg="addSp delSp modSp del mod">
        <pc:chgData name="Sara Frangos" userId="e14ebe9017ad51a8" providerId="LiveId" clId="{8A933E9E-B16F-4275-8FD7-6F16937EDB47}" dt="2026-04-10T16:44:12.010" v="939" actId="47"/>
        <pc:sldMkLst>
          <pc:docMk/>
          <pc:sldMk cId="3411912113" sldId="265"/>
        </pc:sldMkLst>
      </pc:sldChg>
      <pc:sldChg chg="addSp delSp modSp mod">
        <pc:chgData name="Sara Frangos" userId="e14ebe9017ad51a8" providerId="LiveId" clId="{8A933E9E-B16F-4275-8FD7-6F16937EDB47}" dt="2026-04-10T16:38:21.844" v="797" actId="555"/>
        <pc:sldMkLst>
          <pc:docMk/>
          <pc:sldMk cId="2769944277" sldId="270"/>
        </pc:sldMkLst>
        <pc:spChg chg="add mod">
          <ac:chgData name="Sara Frangos" userId="e14ebe9017ad51a8" providerId="LiveId" clId="{8A933E9E-B16F-4275-8FD7-6F16937EDB47}" dt="2026-04-06T17:05:10.239" v="294" actId="1076"/>
          <ac:spMkLst>
            <pc:docMk/>
            <pc:sldMk cId="2769944277" sldId="270"/>
            <ac:spMk id="2" creationId="{CBCD5F5F-62EC-3C1E-CE03-C4ECC8A01FDA}"/>
          </ac:spMkLst>
        </pc:spChg>
        <pc:spChg chg="mod">
          <ac:chgData name="Sara Frangos" userId="e14ebe9017ad51a8" providerId="LiveId" clId="{8A933E9E-B16F-4275-8FD7-6F16937EDB47}" dt="2026-04-10T16:38:21.844" v="797" actId="555"/>
          <ac:spMkLst>
            <pc:docMk/>
            <pc:sldMk cId="2769944277" sldId="270"/>
            <ac:spMk id="8" creationId="{CF35689C-82CD-D9A0-A7A7-5683FE661815}"/>
          </ac:spMkLst>
        </pc:spChg>
        <pc:spChg chg="mod">
          <ac:chgData name="Sara Frangos" userId="e14ebe9017ad51a8" providerId="LiveId" clId="{8A933E9E-B16F-4275-8FD7-6F16937EDB47}" dt="2026-04-10T16:38:21.844" v="797" actId="555"/>
          <ac:spMkLst>
            <pc:docMk/>
            <pc:sldMk cId="2769944277" sldId="270"/>
            <ac:spMk id="22" creationId="{5BEF3EDD-B8F3-BF28-3435-93D29C71E0CC}"/>
          </ac:spMkLst>
        </pc:spChg>
        <pc:spChg chg="mod">
          <ac:chgData name="Sara Frangos" userId="e14ebe9017ad51a8" providerId="LiveId" clId="{8A933E9E-B16F-4275-8FD7-6F16937EDB47}" dt="2026-04-10T16:38:21.844" v="797" actId="555"/>
          <ac:spMkLst>
            <pc:docMk/>
            <pc:sldMk cId="2769944277" sldId="270"/>
            <ac:spMk id="24" creationId="{C1339564-4B84-8413-544B-013120F0ABFF}"/>
          </ac:spMkLst>
        </pc:spChg>
        <pc:spChg chg="mod">
          <ac:chgData name="Sara Frangos" userId="e14ebe9017ad51a8" providerId="LiveId" clId="{8A933E9E-B16F-4275-8FD7-6F16937EDB47}" dt="2026-04-10T16:38:21.844" v="797" actId="555"/>
          <ac:spMkLst>
            <pc:docMk/>
            <pc:sldMk cId="2769944277" sldId="270"/>
            <ac:spMk id="25" creationId="{A1440536-F13D-33BA-F2E6-C7F13C4BA14D}"/>
          </ac:spMkLst>
        </pc:spChg>
        <pc:spChg chg="mod">
          <ac:chgData name="Sara Frangos" userId="e14ebe9017ad51a8" providerId="LiveId" clId="{8A933E9E-B16F-4275-8FD7-6F16937EDB47}" dt="2026-04-10T16:38:21.844" v="797" actId="555"/>
          <ac:spMkLst>
            <pc:docMk/>
            <pc:sldMk cId="2769944277" sldId="270"/>
            <ac:spMk id="26" creationId="{7CC2DB6D-FE10-7492-EE53-978B6AE1A244}"/>
          </ac:spMkLst>
        </pc:spChg>
        <pc:spChg chg="mod">
          <ac:chgData name="Sara Frangos" userId="e14ebe9017ad51a8" providerId="LiveId" clId="{8A933E9E-B16F-4275-8FD7-6F16937EDB47}" dt="2026-04-10T16:38:21.844" v="797" actId="555"/>
          <ac:spMkLst>
            <pc:docMk/>
            <pc:sldMk cId="2769944277" sldId="270"/>
            <ac:spMk id="27" creationId="{BFC7F346-085B-17A0-7033-57D0FE0A3E1E}"/>
          </ac:spMkLst>
        </pc:spChg>
        <pc:spChg chg="mod">
          <ac:chgData name="Sara Frangos" userId="e14ebe9017ad51a8" providerId="LiveId" clId="{8A933E9E-B16F-4275-8FD7-6F16937EDB47}" dt="2026-04-10T16:38:21.844" v="797" actId="555"/>
          <ac:spMkLst>
            <pc:docMk/>
            <pc:sldMk cId="2769944277" sldId="270"/>
            <ac:spMk id="28" creationId="{2F7BB0C4-26D2-FFCE-551F-27EB3A2ECC20}"/>
          </ac:spMkLst>
        </pc:spChg>
        <pc:spChg chg="mod">
          <ac:chgData name="Sara Frangos" userId="e14ebe9017ad51a8" providerId="LiveId" clId="{8A933E9E-B16F-4275-8FD7-6F16937EDB47}" dt="2026-04-10T16:38:21.844" v="797" actId="555"/>
          <ac:spMkLst>
            <pc:docMk/>
            <pc:sldMk cId="2769944277" sldId="270"/>
            <ac:spMk id="29" creationId="{CB897CD3-CF4B-0304-D332-E62AD8CD1B95}"/>
          </ac:spMkLst>
        </pc:spChg>
        <pc:spChg chg="mod">
          <ac:chgData name="Sara Frangos" userId="e14ebe9017ad51a8" providerId="LiveId" clId="{8A933E9E-B16F-4275-8FD7-6F16937EDB47}" dt="2026-04-10T16:38:00.821" v="788" actId="20577"/>
          <ac:spMkLst>
            <pc:docMk/>
            <pc:sldMk cId="2769944277" sldId="270"/>
            <ac:spMk id="30" creationId="{81E44573-CAE6-C9C9-EEB7-5FA6B5B59A03}"/>
          </ac:spMkLst>
        </pc:spChg>
        <pc:spChg chg="mod">
          <ac:chgData name="Sara Frangos" userId="e14ebe9017ad51a8" providerId="LiveId" clId="{8A933E9E-B16F-4275-8FD7-6F16937EDB47}" dt="2026-04-10T16:38:21.844" v="797" actId="555"/>
          <ac:spMkLst>
            <pc:docMk/>
            <pc:sldMk cId="2769944277" sldId="270"/>
            <ac:spMk id="31" creationId="{C06CB6DE-A133-8653-5B80-2F646A4F50E4}"/>
          </ac:spMkLst>
        </pc:spChg>
        <pc:spChg chg="mod">
          <ac:chgData name="Sara Frangos" userId="e14ebe9017ad51a8" providerId="LiveId" clId="{8A933E9E-B16F-4275-8FD7-6F16937EDB47}" dt="2026-04-10T16:38:21.844" v="797" actId="555"/>
          <ac:spMkLst>
            <pc:docMk/>
            <pc:sldMk cId="2769944277" sldId="270"/>
            <ac:spMk id="32" creationId="{66727D07-A0AA-0C9E-1C22-77A1DDC17592}"/>
          </ac:spMkLst>
        </pc:spChg>
        <pc:spChg chg="mod">
          <ac:chgData name="Sara Frangos" userId="e14ebe9017ad51a8" providerId="LiveId" clId="{8A933E9E-B16F-4275-8FD7-6F16937EDB47}" dt="2026-04-06T17:12:37.893" v="298" actId="255"/>
          <ac:spMkLst>
            <pc:docMk/>
            <pc:sldMk cId="2769944277" sldId="270"/>
            <ac:spMk id="38" creationId="{C080AA94-5DA4-F2C2-7228-E5C03D3AB479}"/>
          </ac:spMkLst>
        </pc:spChg>
        <pc:spChg chg="mod">
          <ac:chgData name="Sara Frangos" userId="e14ebe9017ad51a8" providerId="LiveId" clId="{8A933E9E-B16F-4275-8FD7-6F16937EDB47}" dt="2026-04-06T17:12:49.237" v="301" actId="1076"/>
          <ac:spMkLst>
            <pc:docMk/>
            <pc:sldMk cId="2769944277" sldId="270"/>
            <ac:spMk id="39" creationId="{FB29A061-DDBD-3AE9-07C5-8E0531550F55}"/>
          </ac:spMkLst>
        </pc:spChg>
        <pc:spChg chg="mod">
          <ac:chgData name="Sara Frangos" userId="e14ebe9017ad51a8" providerId="LiveId" clId="{8A933E9E-B16F-4275-8FD7-6F16937EDB47}" dt="2026-04-06T17:12:46.449" v="300" actId="1076"/>
          <ac:spMkLst>
            <pc:docMk/>
            <pc:sldMk cId="2769944277" sldId="270"/>
            <ac:spMk id="40" creationId="{44CDCD08-46A0-06A8-DEFE-1F0A0D35B883}"/>
          </ac:spMkLst>
        </pc:spChg>
        <pc:spChg chg="mod">
          <ac:chgData name="Sara Frangos" userId="e14ebe9017ad51a8" providerId="LiveId" clId="{8A933E9E-B16F-4275-8FD7-6F16937EDB47}" dt="2026-04-06T17:12:43.808" v="299" actId="1076"/>
          <ac:spMkLst>
            <pc:docMk/>
            <pc:sldMk cId="2769944277" sldId="270"/>
            <ac:spMk id="41" creationId="{1FB639E4-3C31-43CE-823A-3F5D3882919E}"/>
          </ac:spMkLst>
        </pc:spChg>
        <pc:spChg chg="mod">
          <ac:chgData name="Sara Frangos" userId="e14ebe9017ad51a8" providerId="LiveId" clId="{8A933E9E-B16F-4275-8FD7-6F16937EDB47}" dt="2026-04-06T17:14:22.421" v="329" actId="20577"/>
          <ac:spMkLst>
            <pc:docMk/>
            <pc:sldMk cId="2769944277" sldId="270"/>
            <ac:spMk id="45" creationId="{FC80AEF4-ED96-1255-EDD8-71575B0C0672}"/>
          </ac:spMkLst>
        </pc:spChg>
        <pc:picChg chg="add mod">
          <ac:chgData name="Sara Frangos" userId="e14ebe9017ad51a8" providerId="LiveId" clId="{8A933E9E-B16F-4275-8FD7-6F16937EDB47}" dt="2026-04-06T17:14:37.274" v="332" actId="1076"/>
          <ac:picMkLst>
            <pc:docMk/>
            <pc:sldMk cId="2769944277" sldId="270"/>
            <ac:picMk id="5" creationId="{36BBF0C9-6703-0780-B27D-5EFFBC230E6D}"/>
          </ac:picMkLst>
        </pc:picChg>
      </pc:sldChg>
      <pc:sldChg chg="addSp delSp modSp mod">
        <pc:chgData name="Sara Frangos" userId="e14ebe9017ad51a8" providerId="LiveId" clId="{8A933E9E-B16F-4275-8FD7-6F16937EDB47}" dt="2026-04-10T16:39:54.374" v="840" actId="555"/>
        <pc:sldMkLst>
          <pc:docMk/>
          <pc:sldMk cId="2154012557" sldId="276"/>
        </pc:sldMkLst>
        <pc:spChg chg="mod">
          <ac:chgData name="Sara Frangos" userId="e14ebe9017ad51a8" providerId="LiveId" clId="{8A933E9E-B16F-4275-8FD7-6F16937EDB47}" dt="2026-04-06T17:17:12.013" v="439" actId="20577"/>
          <ac:spMkLst>
            <pc:docMk/>
            <pc:sldMk cId="2154012557" sldId="276"/>
            <ac:spMk id="2" creationId="{185ABCFA-15C5-0299-E9DE-E1922EA93BD7}"/>
          </ac:spMkLst>
        </pc:spChg>
        <pc:spChg chg="add mod">
          <ac:chgData name="Sara Frangos" userId="e14ebe9017ad51a8" providerId="LiveId" clId="{8A933E9E-B16F-4275-8FD7-6F16937EDB47}" dt="2026-04-06T17:19:33.529" v="509" actId="555"/>
          <ac:spMkLst>
            <pc:docMk/>
            <pc:sldMk cId="2154012557" sldId="276"/>
            <ac:spMk id="10" creationId="{742DA36D-BCF7-721A-FCB0-0AECAFEB315D}"/>
          </ac:spMkLst>
        </pc:spChg>
        <pc:spChg chg="add mod">
          <ac:chgData name="Sara Frangos" userId="e14ebe9017ad51a8" providerId="LiveId" clId="{8A933E9E-B16F-4275-8FD7-6F16937EDB47}" dt="2026-04-06T17:19:33.529" v="509" actId="555"/>
          <ac:spMkLst>
            <pc:docMk/>
            <pc:sldMk cId="2154012557" sldId="276"/>
            <ac:spMk id="13" creationId="{315FE060-A762-0FB8-CA7C-D2B378A9BD45}"/>
          </ac:spMkLst>
        </pc:spChg>
        <pc:spChg chg="add mod">
          <ac:chgData name="Sara Frangos" userId="e14ebe9017ad51a8" providerId="LiveId" clId="{8A933E9E-B16F-4275-8FD7-6F16937EDB47}" dt="2026-04-06T17:19:33.529" v="509" actId="555"/>
          <ac:spMkLst>
            <pc:docMk/>
            <pc:sldMk cId="2154012557" sldId="276"/>
            <ac:spMk id="16" creationId="{3120F4F5-8B6C-6BAB-D702-917E30F48046}"/>
          </ac:spMkLst>
        </pc:spChg>
        <pc:spChg chg="add mod">
          <ac:chgData name="Sara Frangos" userId="e14ebe9017ad51a8" providerId="LiveId" clId="{8A933E9E-B16F-4275-8FD7-6F16937EDB47}" dt="2026-04-06T17:19:33.529" v="509" actId="555"/>
          <ac:spMkLst>
            <pc:docMk/>
            <pc:sldMk cId="2154012557" sldId="276"/>
            <ac:spMk id="17" creationId="{9C3B953B-13A5-38DB-59D5-CF94369CB522}"/>
          </ac:spMkLst>
        </pc:spChg>
        <pc:spChg chg="add mod">
          <ac:chgData name="Sara Frangos" userId="e14ebe9017ad51a8" providerId="LiveId" clId="{8A933E9E-B16F-4275-8FD7-6F16937EDB47}" dt="2026-04-06T17:17:56.836" v="466" actId="1076"/>
          <ac:spMkLst>
            <pc:docMk/>
            <pc:sldMk cId="2154012557" sldId="276"/>
            <ac:spMk id="18" creationId="{B0F8B576-330B-6B00-FC76-DC94305AC4F1}"/>
          </ac:spMkLst>
        </pc:spChg>
        <pc:spChg chg="mod">
          <ac:chgData name="Sara Frangos" userId="e14ebe9017ad51a8" providerId="LiveId" clId="{8A933E9E-B16F-4275-8FD7-6F16937EDB47}" dt="2026-04-06T17:17:21.485" v="442" actId="1076"/>
          <ac:spMkLst>
            <pc:docMk/>
            <pc:sldMk cId="2154012557" sldId="276"/>
            <ac:spMk id="26" creationId="{E1B376B5-1658-7217-11D0-E08C9B42C132}"/>
          </ac:spMkLst>
        </pc:spChg>
        <pc:spChg chg="mod">
          <ac:chgData name="Sara Frangos" userId="e14ebe9017ad51a8" providerId="LiveId" clId="{8A933E9E-B16F-4275-8FD7-6F16937EDB47}" dt="2026-04-10T16:39:54.374" v="840" actId="555"/>
          <ac:spMkLst>
            <pc:docMk/>
            <pc:sldMk cId="2154012557" sldId="276"/>
            <ac:spMk id="40" creationId="{775CDEA9-2536-8C3A-9590-9A6A2A3BAFCB}"/>
          </ac:spMkLst>
        </pc:spChg>
        <pc:spChg chg="mod">
          <ac:chgData name="Sara Frangos" userId="e14ebe9017ad51a8" providerId="LiveId" clId="{8A933E9E-B16F-4275-8FD7-6F16937EDB47}" dt="2026-04-10T16:39:54.374" v="840" actId="555"/>
          <ac:spMkLst>
            <pc:docMk/>
            <pc:sldMk cId="2154012557" sldId="276"/>
            <ac:spMk id="41" creationId="{14A318A4-46DD-EA97-19A1-15748C587A52}"/>
          </ac:spMkLst>
        </pc:spChg>
        <pc:spChg chg="mod">
          <ac:chgData name="Sara Frangos" userId="e14ebe9017ad51a8" providerId="LiveId" clId="{8A933E9E-B16F-4275-8FD7-6F16937EDB47}" dt="2026-04-10T16:39:54.374" v="840" actId="555"/>
          <ac:spMkLst>
            <pc:docMk/>
            <pc:sldMk cId="2154012557" sldId="276"/>
            <ac:spMk id="42" creationId="{ACE6DD9F-03E9-0BFD-8BBC-38707ED6B626}"/>
          </ac:spMkLst>
        </pc:spChg>
        <pc:spChg chg="mod">
          <ac:chgData name="Sara Frangos" userId="e14ebe9017ad51a8" providerId="LiveId" clId="{8A933E9E-B16F-4275-8FD7-6F16937EDB47}" dt="2026-04-10T16:39:54.374" v="840" actId="555"/>
          <ac:spMkLst>
            <pc:docMk/>
            <pc:sldMk cId="2154012557" sldId="276"/>
            <ac:spMk id="43" creationId="{411E6B61-4894-14E2-22B9-0BA6E9207218}"/>
          </ac:spMkLst>
        </pc:spChg>
        <pc:spChg chg="mod">
          <ac:chgData name="Sara Frangos" userId="e14ebe9017ad51a8" providerId="LiveId" clId="{8A933E9E-B16F-4275-8FD7-6F16937EDB47}" dt="2026-04-10T16:39:54.374" v="840" actId="555"/>
          <ac:spMkLst>
            <pc:docMk/>
            <pc:sldMk cId="2154012557" sldId="276"/>
            <ac:spMk id="44" creationId="{E0C8A8A7-BB11-2E3A-7F51-79BA13CBCF6E}"/>
          </ac:spMkLst>
        </pc:spChg>
        <pc:spChg chg="mod">
          <ac:chgData name="Sara Frangos" userId="e14ebe9017ad51a8" providerId="LiveId" clId="{8A933E9E-B16F-4275-8FD7-6F16937EDB47}" dt="2026-04-10T16:39:54.374" v="840" actId="555"/>
          <ac:spMkLst>
            <pc:docMk/>
            <pc:sldMk cId="2154012557" sldId="276"/>
            <ac:spMk id="45" creationId="{2DC30D02-255F-D665-9BA2-DF24D0B41E76}"/>
          </ac:spMkLst>
        </pc:spChg>
        <pc:spChg chg="mod">
          <ac:chgData name="Sara Frangos" userId="e14ebe9017ad51a8" providerId="LiveId" clId="{8A933E9E-B16F-4275-8FD7-6F16937EDB47}" dt="2026-04-10T16:39:35.289" v="831" actId="20577"/>
          <ac:spMkLst>
            <pc:docMk/>
            <pc:sldMk cId="2154012557" sldId="276"/>
            <ac:spMk id="46" creationId="{CFCAD865-1B7B-B80E-6EF2-B086E2C97EB1}"/>
          </ac:spMkLst>
        </pc:spChg>
        <pc:spChg chg="mod">
          <ac:chgData name="Sara Frangos" userId="e14ebe9017ad51a8" providerId="LiveId" clId="{8A933E9E-B16F-4275-8FD7-6F16937EDB47}" dt="2026-04-10T16:39:54.374" v="840" actId="555"/>
          <ac:spMkLst>
            <pc:docMk/>
            <pc:sldMk cId="2154012557" sldId="276"/>
            <ac:spMk id="47" creationId="{FF2EAB46-4F01-5A2F-5D56-90F9A54E4013}"/>
          </ac:spMkLst>
        </pc:spChg>
        <pc:spChg chg="mod">
          <ac:chgData name="Sara Frangos" userId="e14ebe9017ad51a8" providerId="LiveId" clId="{8A933E9E-B16F-4275-8FD7-6F16937EDB47}" dt="2026-04-10T16:39:54.374" v="840" actId="555"/>
          <ac:spMkLst>
            <pc:docMk/>
            <pc:sldMk cId="2154012557" sldId="276"/>
            <ac:spMk id="48" creationId="{0370592E-162E-3CAC-7F25-3325B5082EC2}"/>
          </ac:spMkLst>
        </pc:spChg>
        <pc:spChg chg="mod">
          <ac:chgData name="Sara Frangos" userId="e14ebe9017ad51a8" providerId="LiveId" clId="{8A933E9E-B16F-4275-8FD7-6F16937EDB47}" dt="2026-04-10T16:39:54.374" v="840" actId="555"/>
          <ac:spMkLst>
            <pc:docMk/>
            <pc:sldMk cId="2154012557" sldId="276"/>
            <ac:spMk id="49" creationId="{DE67B290-F871-0B62-3C60-31D73EF904DC}"/>
          </ac:spMkLst>
        </pc:spChg>
        <pc:spChg chg="mod">
          <ac:chgData name="Sara Frangos" userId="e14ebe9017ad51a8" providerId="LiveId" clId="{8A933E9E-B16F-4275-8FD7-6F16937EDB47}" dt="2026-04-10T16:39:54.374" v="840" actId="555"/>
          <ac:spMkLst>
            <pc:docMk/>
            <pc:sldMk cId="2154012557" sldId="276"/>
            <ac:spMk id="50" creationId="{3C6EFB61-4DEE-FCD6-F6AC-E6CD2E326DEA}"/>
          </ac:spMkLst>
        </pc:spChg>
        <pc:picChg chg="add mod">
          <ac:chgData name="Sara Frangos" userId="e14ebe9017ad51a8" providerId="LiveId" clId="{8A933E9E-B16F-4275-8FD7-6F16937EDB47}" dt="2026-04-06T17:17:38.296" v="445" actId="1076"/>
          <ac:picMkLst>
            <pc:docMk/>
            <pc:sldMk cId="2154012557" sldId="276"/>
            <ac:picMk id="4" creationId="{FF773561-9DF8-31D5-0C49-2FEDD1135D83}"/>
          </ac:picMkLst>
        </pc:picChg>
      </pc:sldChg>
      <pc:sldChg chg="addSp delSp modSp mod">
        <pc:chgData name="Sara Frangos" userId="e14ebe9017ad51a8" providerId="LiveId" clId="{8A933E9E-B16F-4275-8FD7-6F16937EDB47}" dt="2026-04-10T16:58:00.190" v="2036" actId="1038"/>
        <pc:sldMkLst>
          <pc:docMk/>
          <pc:sldMk cId="2251439759" sldId="279"/>
        </pc:sldMkLst>
        <pc:spChg chg="mod">
          <ac:chgData name="Sara Frangos" userId="e14ebe9017ad51a8" providerId="LiveId" clId="{8A933E9E-B16F-4275-8FD7-6F16937EDB47}" dt="2026-04-06T17:19:48.989" v="525" actId="20577"/>
          <ac:spMkLst>
            <pc:docMk/>
            <pc:sldMk cId="2251439759" sldId="279"/>
            <ac:spMk id="2" creationId="{CC2DC7D8-8829-3C40-9DC3-13A945867348}"/>
          </ac:spMkLst>
        </pc:spChg>
        <pc:spChg chg="mod">
          <ac:chgData name="Sara Frangos" userId="e14ebe9017ad51a8" providerId="LiveId" clId="{8A933E9E-B16F-4275-8FD7-6F16937EDB47}" dt="2026-04-06T17:20:11.129" v="530" actId="1076"/>
          <ac:spMkLst>
            <pc:docMk/>
            <pc:sldMk cId="2251439759" sldId="279"/>
            <ac:spMk id="3" creationId="{6B885849-3B65-5296-2928-AD1228A44507}"/>
          </ac:spMkLst>
        </pc:spChg>
        <pc:spChg chg="mod">
          <ac:chgData name="Sara Frangos" userId="e14ebe9017ad51a8" providerId="LiveId" clId="{8A933E9E-B16F-4275-8FD7-6F16937EDB47}" dt="2026-04-06T17:20:16.918" v="532" actId="1076"/>
          <ac:spMkLst>
            <pc:docMk/>
            <pc:sldMk cId="2251439759" sldId="279"/>
            <ac:spMk id="4" creationId="{6EE88B27-DE6E-2EFB-A74D-0C67D6620F71}"/>
          </ac:spMkLst>
        </pc:spChg>
        <pc:spChg chg="add mod">
          <ac:chgData name="Sara Frangos" userId="e14ebe9017ad51a8" providerId="LiveId" clId="{8A933E9E-B16F-4275-8FD7-6F16937EDB47}" dt="2026-04-10T16:58:00.190" v="2036" actId="1038"/>
          <ac:spMkLst>
            <pc:docMk/>
            <pc:sldMk cId="2251439759" sldId="279"/>
            <ac:spMk id="6" creationId="{5A619BB4-05C7-C508-DE6B-7469D32F4D22}"/>
          </ac:spMkLst>
        </pc:spChg>
        <pc:spChg chg="mod">
          <ac:chgData name="Sara Frangos" userId="e14ebe9017ad51a8" providerId="LiveId" clId="{8A933E9E-B16F-4275-8FD7-6F16937EDB47}" dt="2026-04-10T16:40:51.102" v="866" actId="555"/>
          <ac:spMkLst>
            <pc:docMk/>
            <pc:sldMk cId="2251439759" sldId="279"/>
            <ac:spMk id="9" creationId="{743BF461-F475-5756-CA2A-4C646AAED593}"/>
          </ac:spMkLst>
        </pc:spChg>
        <pc:spChg chg="mod">
          <ac:chgData name="Sara Frangos" userId="e14ebe9017ad51a8" providerId="LiveId" clId="{8A933E9E-B16F-4275-8FD7-6F16937EDB47}" dt="2026-04-10T16:40:51.102" v="866" actId="555"/>
          <ac:spMkLst>
            <pc:docMk/>
            <pc:sldMk cId="2251439759" sldId="279"/>
            <ac:spMk id="27" creationId="{062A0543-1D18-9B55-A9CB-C61971A97ADA}"/>
          </ac:spMkLst>
        </pc:spChg>
        <pc:spChg chg="mod">
          <ac:chgData name="Sara Frangos" userId="e14ebe9017ad51a8" providerId="LiveId" clId="{8A933E9E-B16F-4275-8FD7-6F16937EDB47}" dt="2026-04-10T16:40:51.102" v="866" actId="555"/>
          <ac:spMkLst>
            <pc:docMk/>
            <pc:sldMk cId="2251439759" sldId="279"/>
            <ac:spMk id="28" creationId="{33DDAC46-AAC5-908E-FBD1-185FD99C5CCF}"/>
          </ac:spMkLst>
        </pc:spChg>
        <pc:spChg chg="mod">
          <ac:chgData name="Sara Frangos" userId="e14ebe9017ad51a8" providerId="LiveId" clId="{8A933E9E-B16F-4275-8FD7-6F16937EDB47}" dt="2026-04-10T16:40:51.102" v="866" actId="555"/>
          <ac:spMkLst>
            <pc:docMk/>
            <pc:sldMk cId="2251439759" sldId="279"/>
            <ac:spMk id="29" creationId="{59378C43-4656-A637-E4F3-D3919366AEDA}"/>
          </ac:spMkLst>
        </pc:spChg>
        <pc:spChg chg="mod">
          <ac:chgData name="Sara Frangos" userId="e14ebe9017ad51a8" providerId="LiveId" clId="{8A933E9E-B16F-4275-8FD7-6F16937EDB47}" dt="2026-04-10T16:40:51.102" v="866" actId="555"/>
          <ac:spMkLst>
            <pc:docMk/>
            <pc:sldMk cId="2251439759" sldId="279"/>
            <ac:spMk id="30" creationId="{CB8B109A-E98D-D24B-EEBA-6346AFA5B344}"/>
          </ac:spMkLst>
        </pc:spChg>
        <pc:spChg chg="mod">
          <ac:chgData name="Sara Frangos" userId="e14ebe9017ad51a8" providerId="LiveId" clId="{8A933E9E-B16F-4275-8FD7-6F16937EDB47}" dt="2026-04-10T16:40:51.102" v="866" actId="555"/>
          <ac:spMkLst>
            <pc:docMk/>
            <pc:sldMk cId="2251439759" sldId="279"/>
            <ac:spMk id="31" creationId="{A21F219F-8796-DA71-2720-A70971D5FEE4}"/>
          </ac:spMkLst>
        </pc:spChg>
        <pc:spChg chg="mod">
          <ac:chgData name="Sara Frangos" userId="e14ebe9017ad51a8" providerId="LiveId" clId="{8A933E9E-B16F-4275-8FD7-6F16937EDB47}" dt="2026-04-10T16:40:51.102" v="866" actId="555"/>
          <ac:spMkLst>
            <pc:docMk/>
            <pc:sldMk cId="2251439759" sldId="279"/>
            <ac:spMk id="32" creationId="{76539AA9-BCC4-CE1C-FEC4-AAA877B1D73A}"/>
          </ac:spMkLst>
        </pc:spChg>
        <pc:spChg chg="mod">
          <ac:chgData name="Sara Frangos" userId="e14ebe9017ad51a8" providerId="LiveId" clId="{8A933E9E-B16F-4275-8FD7-6F16937EDB47}" dt="2026-04-10T16:40:51.102" v="866" actId="555"/>
          <ac:spMkLst>
            <pc:docMk/>
            <pc:sldMk cId="2251439759" sldId="279"/>
            <ac:spMk id="33" creationId="{22B79A83-5F00-5A29-CA07-6F6BF485A80D}"/>
          </ac:spMkLst>
        </pc:spChg>
        <pc:spChg chg="mod">
          <ac:chgData name="Sara Frangos" userId="e14ebe9017ad51a8" providerId="LiveId" clId="{8A933E9E-B16F-4275-8FD7-6F16937EDB47}" dt="2026-04-10T16:40:38.852" v="861" actId="20577"/>
          <ac:spMkLst>
            <pc:docMk/>
            <pc:sldMk cId="2251439759" sldId="279"/>
            <ac:spMk id="34" creationId="{B94BA41E-1068-CDE3-728A-C7F230341472}"/>
          </ac:spMkLst>
        </pc:spChg>
        <pc:spChg chg="mod">
          <ac:chgData name="Sara Frangos" userId="e14ebe9017ad51a8" providerId="LiveId" clId="{8A933E9E-B16F-4275-8FD7-6F16937EDB47}" dt="2026-04-10T16:40:51.102" v="866" actId="555"/>
          <ac:spMkLst>
            <pc:docMk/>
            <pc:sldMk cId="2251439759" sldId="279"/>
            <ac:spMk id="35" creationId="{81DCE755-4B0F-41AD-CA4A-EE927AFFB13D}"/>
          </ac:spMkLst>
        </pc:spChg>
        <pc:spChg chg="mod">
          <ac:chgData name="Sara Frangos" userId="e14ebe9017ad51a8" providerId="LiveId" clId="{8A933E9E-B16F-4275-8FD7-6F16937EDB47}" dt="2026-04-10T16:40:51.102" v="866" actId="555"/>
          <ac:spMkLst>
            <pc:docMk/>
            <pc:sldMk cId="2251439759" sldId="279"/>
            <ac:spMk id="36" creationId="{8D45F413-DAC6-E56A-CD8D-DECB0C938259}"/>
          </ac:spMkLst>
        </pc:spChg>
        <pc:spChg chg="mod">
          <ac:chgData name="Sara Frangos" userId="e14ebe9017ad51a8" providerId="LiveId" clId="{8A933E9E-B16F-4275-8FD7-6F16937EDB47}" dt="2026-04-06T17:20:08.141" v="529" actId="1076"/>
          <ac:spMkLst>
            <pc:docMk/>
            <pc:sldMk cId="2251439759" sldId="279"/>
            <ac:spMk id="37" creationId="{712DD818-3BC7-2194-8E77-808F7B9F4826}"/>
          </ac:spMkLst>
        </pc:spChg>
        <pc:spChg chg="add mod">
          <ac:chgData name="Sara Frangos" userId="e14ebe9017ad51a8" providerId="LiveId" clId="{8A933E9E-B16F-4275-8FD7-6F16937EDB47}" dt="2026-04-06T17:21:00.653" v="538" actId="1076"/>
          <ac:spMkLst>
            <pc:docMk/>
            <pc:sldMk cId="2251439759" sldId="279"/>
            <ac:spMk id="39" creationId="{71495235-5686-D395-0E21-3B8E8F97B8D9}"/>
          </ac:spMkLst>
        </pc:spChg>
        <pc:spChg chg="add mod">
          <ac:chgData name="Sara Frangos" userId="e14ebe9017ad51a8" providerId="LiveId" clId="{8A933E9E-B16F-4275-8FD7-6F16937EDB47}" dt="2026-04-06T17:21:00.653" v="538" actId="1076"/>
          <ac:spMkLst>
            <pc:docMk/>
            <pc:sldMk cId="2251439759" sldId="279"/>
            <ac:spMk id="42" creationId="{3ADFEC89-616B-4DD2-760E-A8BC91E989E9}"/>
          </ac:spMkLst>
        </pc:spChg>
        <pc:spChg chg="add mod">
          <ac:chgData name="Sara Frangos" userId="e14ebe9017ad51a8" providerId="LiveId" clId="{8A933E9E-B16F-4275-8FD7-6F16937EDB47}" dt="2026-04-06T17:21:00.653" v="538" actId="1076"/>
          <ac:spMkLst>
            <pc:docMk/>
            <pc:sldMk cId="2251439759" sldId="279"/>
            <ac:spMk id="43" creationId="{B9474D8E-D273-CA1D-E653-39214A02AB2F}"/>
          </ac:spMkLst>
        </pc:spChg>
        <pc:spChg chg="add mod">
          <ac:chgData name="Sara Frangos" userId="e14ebe9017ad51a8" providerId="LiveId" clId="{8A933E9E-B16F-4275-8FD7-6F16937EDB47}" dt="2026-04-06T17:21:00.653" v="538" actId="1076"/>
          <ac:spMkLst>
            <pc:docMk/>
            <pc:sldMk cId="2251439759" sldId="279"/>
            <ac:spMk id="44" creationId="{3E02E6CD-6DAA-4AE3-EF40-DA2127966BDF}"/>
          </ac:spMkLst>
        </pc:spChg>
        <pc:spChg chg="add mod">
          <ac:chgData name="Sara Frangos" userId="e14ebe9017ad51a8" providerId="LiveId" clId="{8A933E9E-B16F-4275-8FD7-6F16937EDB47}" dt="2026-04-06T17:21:00.653" v="538" actId="1076"/>
          <ac:spMkLst>
            <pc:docMk/>
            <pc:sldMk cId="2251439759" sldId="279"/>
            <ac:spMk id="45" creationId="{EB430D72-8411-2F51-23DD-42CC9E34C406}"/>
          </ac:spMkLst>
        </pc:spChg>
        <pc:picChg chg="add mod">
          <ac:chgData name="Sara Frangos" userId="e14ebe9017ad51a8" providerId="LiveId" clId="{8A933E9E-B16F-4275-8FD7-6F16937EDB47}" dt="2026-04-06T17:20:36.689" v="534" actId="1076"/>
          <ac:picMkLst>
            <pc:docMk/>
            <pc:sldMk cId="2251439759" sldId="279"/>
            <ac:picMk id="5" creationId="{E20DF95E-FFCE-84A6-2AF5-29EA48DAB73C}"/>
          </ac:picMkLst>
        </pc:picChg>
      </pc:sldChg>
      <pc:sldChg chg="addSp delSp modSp mod">
        <pc:chgData name="Sara Frangos" userId="e14ebe9017ad51a8" providerId="LiveId" clId="{8A933E9E-B16F-4275-8FD7-6F16937EDB47}" dt="2026-04-10T16:40:26.030" v="853" actId="555"/>
        <pc:sldMkLst>
          <pc:docMk/>
          <pc:sldMk cId="1799818986" sldId="280"/>
        </pc:sldMkLst>
        <pc:spChg chg="add mod">
          <ac:chgData name="Sara Frangos" userId="e14ebe9017ad51a8" providerId="LiveId" clId="{8A933E9E-B16F-4275-8FD7-6F16937EDB47}" dt="2026-04-06T17:19:21.882" v="508" actId="1076"/>
          <ac:spMkLst>
            <pc:docMk/>
            <pc:sldMk cId="1799818986" sldId="280"/>
            <ac:spMk id="3" creationId="{5A21FA62-06F9-88D1-5C9A-2442DC99F857}"/>
          </ac:spMkLst>
        </pc:spChg>
        <pc:spChg chg="add mod">
          <ac:chgData name="Sara Frangos" userId="e14ebe9017ad51a8" providerId="LiveId" clId="{8A933E9E-B16F-4275-8FD7-6F16937EDB47}" dt="2026-04-06T17:19:39.612" v="511" actId="1076"/>
          <ac:spMkLst>
            <pc:docMk/>
            <pc:sldMk cId="1799818986" sldId="280"/>
            <ac:spMk id="5" creationId="{C93E3303-57C0-8F5A-8C2D-C7E05165DC32}"/>
          </ac:spMkLst>
        </pc:spChg>
        <pc:spChg chg="add mod">
          <ac:chgData name="Sara Frangos" userId="e14ebe9017ad51a8" providerId="LiveId" clId="{8A933E9E-B16F-4275-8FD7-6F16937EDB47}" dt="2026-04-06T17:19:39.612" v="511" actId="1076"/>
          <ac:spMkLst>
            <pc:docMk/>
            <pc:sldMk cId="1799818986" sldId="280"/>
            <ac:spMk id="6" creationId="{3CABCDBD-1974-D882-2CC2-1AB626B2042A}"/>
          </ac:spMkLst>
        </pc:spChg>
        <pc:spChg chg="add mod">
          <ac:chgData name="Sara Frangos" userId="e14ebe9017ad51a8" providerId="LiveId" clId="{8A933E9E-B16F-4275-8FD7-6F16937EDB47}" dt="2026-04-06T17:19:39.612" v="511" actId="1076"/>
          <ac:spMkLst>
            <pc:docMk/>
            <pc:sldMk cId="1799818986" sldId="280"/>
            <ac:spMk id="7" creationId="{269CB024-F27A-3102-D2ED-6CEE7A674A25}"/>
          </ac:spMkLst>
        </pc:spChg>
        <pc:spChg chg="mod">
          <ac:chgData name="Sara Frangos" userId="e14ebe9017ad51a8" providerId="LiveId" clId="{8A933E9E-B16F-4275-8FD7-6F16937EDB47}" dt="2026-04-06T17:18:08.012" v="486" actId="13926"/>
          <ac:spMkLst>
            <pc:docMk/>
            <pc:sldMk cId="1799818986" sldId="280"/>
            <ac:spMk id="8" creationId="{91790A58-2BEB-E247-F374-E3BDD85EDAD6}"/>
          </ac:spMkLst>
        </pc:spChg>
        <pc:spChg chg="mod">
          <ac:chgData name="Sara Frangos" userId="e14ebe9017ad51a8" providerId="LiveId" clId="{8A933E9E-B16F-4275-8FD7-6F16937EDB47}" dt="2026-04-06T17:18:54.963" v="489" actId="1076"/>
          <ac:spMkLst>
            <pc:docMk/>
            <pc:sldMk cId="1799818986" sldId="280"/>
            <ac:spMk id="12" creationId="{2008947C-87A8-3A3B-AFA1-03BCDBE00C45}"/>
          </ac:spMkLst>
        </pc:spChg>
        <pc:spChg chg="mod">
          <ac:chgData name="Sara Frangos" userId="e14ebe9017ad51a8" providerId="LiveId" clId="{8A933E9E-B16F-4275-8FD7-6F16937EDB47}" dt="2026-04-10T16:40:26.030" v="853" actId="555"/>
          <ac:spMkLst>
            <pc:docMk/>
            <pc:sldMk cId="1799818986" sldId="280"/>
            <ac:spMk id="15" creationId="{2FB36B06-50D0-8868-9055-8D78E73D23A3}"/>
          </ac:spMkLst>
        </pc:spChg>
        <pc:spChg chg="mod">
          <ac:chgData name="Sara Frangos" userId="e14ebe9017ad51a8" providerId="LiveId" clId="{8A933E9E-B16F-4275-8FD7-6F16937EDB47}" dt="2026-04-10T16:40:26.030" v="853" actId="555"/>
          <ac:spMkLst>
            <pc:docMk/>
            <pc:sldMk cId="1799818986" sldId="280"/>
            <ac:spMk id="29" creationId="{6953DE0C-2C64-1CD2-FE91-CCE69D30B412}"/>
          </ac:spMkLst>
        </pc:spChg>
        <pc:spChg chg="mod">
          <ac:chgData name="Sara Frangos" userId="e14ebe9017ad51a8" providerId="LiveId" clId="{8A933E9E-B16F-4275-8FD7-6F16937EDB47}" dt="2026-04-10T16:40:26.030" v="853" actId="555"/>
          <ac:spMkLst>
            <pc:docMk/>
            <pc:sldMk cId="1799818986" sldId="280"/>
            <ac:spMk id="30" creationId="{7750E2E9-BE68-4E0B-B6A4-F70F4D0FC08D}"/>
          </ac:spMkLst>
        </pc:spChg>
        <pc:spChg chg="mod">
          <ac:chgData name="Sara Frangos" userId="e14ebe9017ad51a8" providerId="LiveId" clId="{8A933E9E-B16F-4275-8FD7-6F16937EDB47}" dt="2026-04-10T16:40:26.030" v="853" actId="555"/>
          <ac:spMkLst>
            <pc:docMk/>
            <pc:sldMk cId="1799818986" sldId="280"/>
            <ac:spMk id="31" creationId="{FB686CF4-8C13-B1EC-87B9-5F13613F29C2}"/>
          </ac:spMkLst>
        </pc:spChg>
        <pc:spChg chg="mod">
          <ac:chgData name="Sara Frangos" userId="e14ebe9017ad51a8" providerId="LiveId" clId="{8A933E9E-B16F-4275-8FD7-6F16937EDB47}" dt="2026-04-10T16:40:26.030" v="853" actId="555"/>
          <ac:spMkLst>
            <pc:docMk/>
            <pc:sldMk cId="1799818986" sldId="280"/>
            <ac:spMk id="32" creationId="{2A5AB293-50A9-0708-DD7F-C74819505CD4}"/>
          </ac:spMkLst>
        </pc:spChg>
        <pc:spChg chg="mod">
          <ac:chgData name="Sara Frangos" userId="e14ebe9017ad51a8" providerId="LiveId" clId="{8A933E9E-B16F-4275-8FD7-6F16937EDB47}" dt="2026-04-10T16:40:26.030" v="853" actId="555"/>
          <ac:spMkLst>
            <pc:docMk/>
            <pc:sldMk cId="1799818986" sldId="280"/>
            <ac:spMk id="34" creationId="{6A72AE47-D10D-202C-5961-E87BB31EBAA1}"/>
          </ac:spMkLst>
        </pc:spChg>
        <pc:spChg chg="mod">
          <ac:chgData name="Sara Frangos" userId="e14ebe9017ad51a8" providerId="LiveId" clId="{8A933E9E-B16F-4275-8FD7-6F16937EDB47}" dt="2026-04-10T16:40:03.094" v="844" actId="20577"/>
          <ac:spMkLst>
            <pc:docMk/>
            <pc:sldMk cId="1799818986" sldId="280"/>
            <ac:spMk id="35" creationId="{BED9B1AF-15CD-15AE-A278-52EEE52E1707}"/>
          </ac:spMkLst>
        </pc:spChg>
        <pc:spChg chg="mod">
          <ac:chgData name="Sara Frangos" userId="e14ebe9017ad51a8" providerId="LiveId" clId="{8A933E9E-B16F-4275-8FD7-6F16937EDB47}" dt="2026-04-10T16:40:26.030" v="853" actId="555"/>
          <ac:spMkLst>
            <pc:docMk/>
            <pc:sldMk cId="1799818986" sldId="280"/>
            <ac:spMk id="36" creationId="{EC6862A0-3489-E6AD-AFF2-8F797E0D0D18}"/>
          </ac:spMkLst>
        </pc:spChg>
        <pc:spChg chg="mod">
          <ac:chgData name="Sara Frangos" userId="e14ebe9017ad51a8" providerId="LiveId" clId="{8A933E9E-B16F-4275-8FD7-6F16937EDB47}" dt="2026-04-10T16:40:26.030" v="853" actId="555"/>
          <ac:spMkLst>
            <pc:docMk/>
            <pc:sldMk cId="1799818986" sldId="280"/>
            <ac:spMk id="37" creationId="{B155A8B5-2BF5-FBE7-8380-CAF52D691656}"/>
          </ac:spMkLst>
        </pc:spChg>
        <pc:spChg chg="mod">
          <ac:chgData name="Sara Frangos" userId="e14ebe9017ad51a8" providerId="LiveId" clId="{8A933E9E-B16F-4275-8FD7-6F16937EDB47}" dt="2026-04-10T16:40:26.030" v="853" actId="555"/>
          <ac:spMkLst>
            <pc:docMk/>
            <pc:sldMk cId="1799818986" sldId="280"/>
            <ac:spMk id="38" creationId="{DA1568C1-07DB-105D-363C-62F6247EE1DA}"/>
          </ac:spMkLst>
        </pc:spChg>
        <pc:spChg chg="mod">
          <ac:chgData name="Sara Frangos" userId="e14ebe9017ad51a8" providerId="LiveId" clId="{8A933E9E-B16F-4275-8FD7-6F16937EDB47}" dt="2026-04-10T16:40:26.030" v="853" actId="555"/>
          <ac:spMkLst>
            <pc:docMk/>
            <pc:sldMk cId="1799818986" sldId="280"/>
            <ac:spMk id="39" creationId="{7D06D7B1-8A42-1F21-319B-06CEB1F7A648}"/>
          </ac:spMkLst>
        </pc:spChg>
        <pc:spChg chg="add mod">
          <ac:chgData name="Sara Frangos" userId="e14ebe9017ad51a8" providerId="LiveId" clId="{8A933E9E-B16F-4275-8FD7-6F16937EDB47}" dt="2026-04-06T17:19:39.612" v="511" actId="1076"/>
          <ac:spMkLst>
            <pc:docMk/>
            <pc:sldMk cId="1799818986" sldId="280"/>
            <ac:spMk id="44" creationId="{03C1F6FA-7729-6970-B331-C18CA1D3E160}"/>
          </ac:spMkLst>
        </pc:spChg>
        <pc:picChg chg="add mod">
          <ac:chgData name="Sara Frangos" userId="e14ebe9017ad51a8" providerId="LiveId" clId="{8A933E9E-B16F-4275-8FD7-6F16937EDB47}" dt="2026-04-06T17:19:12.142" v="491" actId="1076"/>
          <ac:picMkLst>
            <pc:docMk/>
            <pc:sldMk cId="1799818986" sldId="280"/>
            <ac:picMk id="2" creationId="{F976CCBB-2CDA-006D-F245-B13ACD04FA55}"/>
          </ac:picMkLst>
        </pc:picChg>
      </pc:sldChg>
      <pc:sldChg chg="addSp delSp modSp mod">
        <pc:chgData name="Sara Frangos" userId="e14ebe9017ad51a8" providerId="LiveId" clId="{8A933E9E-B16F-4275-8FD7-6F16937EDB47}" dt="2026-04-10T16:50:30.977" v="1272" actId="14100"/>
        <pc:sldMkLst>
          <pc:docMk/>
          <pc:sldMk cId="515814585" sldId="286"/>
        </pc:sldMkLst>
        <pc:spChg chg="mod">
          <ac:chgData name="Sara Frangos" userId="e14ebe9017ad51a8" providerId="LiveId" clId="{8A933E9E-B16F-4275-8FD7-6F16937EDB47}" dt="2026-04-06T17:03:16.258" v="215" actId="20577"/>
          <ac:spMkLst>
            <pc:docMk/>
            <pc:sldMk cId="515814585" sldId="286"/>
            <ac:spMk id="4" creationId="{B42E7EFB-8128-0D3D-BCED-AE4FFC1A676A}"/>
          </ac:spMkLst>
        </pc:spChg>
        <pc:spChg chg="mod">
          <ac:chgData name="Sara Frangos" userId="e14ebe9017ad51a8" providerId="LiveId" clId="{8A933E9E-B16F-4275-8FD7-6F16937EDB47}" dt="2026-04-06T17:03:22.288" v="216" actId="1076"/>
          <ac:spMkLst>
            <pc:docMk/>
            <pc:sldMk cId="515814585" sldId="286"/>
            <ac:spMk id="11" creationId="{2F715E71-91D0-E5E1-9D0E-02CFDB2F84EC}"/>
          </ac:spMkLst>
        </pc:spChg>
        <pc:spChg chg="mod">
          <ac:chgData name="Sara Frangos" userId="e14ebe9017ad51a8" providerId="LiveId" clId="{8A933E9E-B16F-4275-8FD7-6F16937EDB47}" dt="2026-04-06T17:03:26.116" v="217" actId="1076"/>
          <ac:spMkLst>
            <pc:docMk/>
            <pc:sldMk cId="515814585" sldId="286"/>
            <ac:spMk id="14" creationId="{DB86957A-16D1-ECC9-DBC6-C60303FC6B2A}"/>
          </ac:spMkLst>
        </pc:spChg>
        <pc:spChg chg="mod">
          <ac:chgData name="Sara Frangos" userId="e14ebe9017ad51a8" providerId="LiveId" clId="{8A933E9E-B16F-4275-8FD7-6F16937EDB47}" dt="2026-04-10T16:50:04.451" v="1269" actId="207"/>
          <ac:spMkLst>
            <pc:docMk/>
            <pc:sldMk cId="515814585" sldId="286"/>
            <ac:spMk id="15" creationId="{9E7E4723-5BC1-585D-A4A4-96C0B2D8BBE7}"/>
          </ac:spMkLst>
        </pc:spChg>
        <pc:spChg chg="mod">
          <ac:chgData name="Sara Frangos" userId="e14ebe9017ad51a8" providerId="LiveId" clId="{8A933E9E-B16F-4275-8FD7-6F16937EDB47}" dt="2026-04-10T16:50:04.451" v="1269" actId="207"/>
          <ac:spMkLst>
            <pc:docMk/>
            <pc:sldMk cId="515814585" sldId="286"/>
            <ac:spMk id="16" creationId="{B973C7C8-2733-2E6A-A707-B3F228ED849D}"/>
          </ac:spMkLst>
        </pc:spChg>
        <pc:spChg chg="mod">
          <ac:chgData name="Sara Frangos" userId="e14ebe9017ad51a8" providerId="LiveId" clId="{8A933E9E-B16F-4275-8FD7-6F16937EDB47}" dt="2026-04-10T16:50:04.451" v="1269" actId="207"/>
          <ac:spMkLst>
            <pc:docMk/>
            <pc:sldMk cId="515814585" sldId="286"/>
            <ac:spMk id="17" creationId="{0506A130-B5AE-1892-F299-C19046A3D4B0}"/>
          </ac:spMkLst>
        </pc:spChg>
        <pc:spChg chg="mod">
          <ac:chgData name="Sara Frangos" userId="e14ebe9017ad51a8" providerId="LiveId" clId="{8A933E9E-B16F-4275-8FD7-6F16937EDB47}" dt="2026-04-10T16:50:04.451" v="1269" actId="207"/>
          <ac:spMkLst>
            <pc:docMk/>
            <pc:sldMk cId="515814585" sldId="286"/>
            <ac:spMk id="18" creationId="{D328DD0D-09CA-6380-8560-D92DFD4A906A}"/>
          </ac:spMkLst>
        </pc:spChg>
        <pc:spChg chg="mod">
          <ac:chgData name="Sara Frangos" userId="e14ebe9017ad51a8" providerId="LiveId" clId="{8A933E9E-B16F-4275-8FD7-6F16937EDB47}" dt="2026-04-10T16:50:04.451" v="1269" actId="207"/>
          <ac:spMkLst>
            <pc:docMk/>
            <pc:sldMk cId="515814585" sldId="286"/>
            <ac:spMk id="19" creationId="{E393E69C-AB53-6C37-0BCA-2EBEEEF7A445}"/>
          </ac:spMkLst>
        </pc:spChg>
        <pc:spChg chg="mod">
          <ac:chgData name="Sara Frangos" userId="e14ebe9017ad51a8" providerId="LiveId" clId="{8A933E9E-B16F-4275-8FD7-6F16937EDB47}" dt="2026-04-10T16:50:04.451" v="1269" actId="207"/>
          <ac:spMkLst>
            <pc:docMk/>
            <pc:sldMk cId="515814585" sldId="286"/>
            <ac:spMk id="20" creationId="{EF1C10DE-FED0-AD53-01AF-B0E58CB97910}"/>
          </ac:spMkLst>
        </pc:spChg>
        <pc:spChg chg="mod">
          <ac:chgData name="Sara Frangos" userId="e14ebe9017ad51a8" providerId="LiveId" clId="{8A933E9E-B16F-4275-8FD7-6F16937EDB47}" dt="2026-04-10T16:50:04.451" v="1269" actId="207"/>
          <ac:spMkLst>
            <pc:docMk/>
            <pc:sldMk cId="515814585" sldId="286"/>
            <ac:spMk id="21" creationId="{037B1CBD-D6E1-E3EB-080A-77A836B694AE}"/>
          </ac:spMkLst>
        </pc:spChg>
        <pc:spChg chg="mod">
          <ac:chgData name="Sara Frangos" userId="e14ebe9017ad51a8" providerId="LiveId" clId="{8A933E9E-B16F-4275-8FD7-6F16937EDB47}" dt="2026-04-10T16:50:04.451" v="1269" actId="207"/>
          <ac:spMkLst>
            <pc:docMk/>
            <pc:sldMk cId="515814585" sldId="286"/>
            <ac:spMk id="22" creationId="{6526DB55-9888-EE8E-3C3E-03694B974CC6}"/>
          </ac:spMkLst>
        </pc:spChg>
        <pc:spChg chg="mod">
          <ac:chgData name="Sara Frangos" userId="e14ebe9017ad51a8" providerId="LiveId" clId="{8A933E9E-B16F-4275-8FD7-6F16937EDB47}" dt="2026-04-10T16:50:04.451" v="1269" actId="207"/>
          <ac:spMkLst>
            <pc:docMk/>
            <pc:sldMk cId="515814585" sldId="286"/>
            <ac:spMk id="23" creationId="{9213AB99-62B2-2984-950D-0297E58E33D9}"/>
          </ac:spMkLst>
        </pc:spChg>
        <pc:spChg chg="mod">
          <ac:chgData name="Sara Frangos" userId="e14ebe9017ad51a8" providerId="LiveId" clId="{8A933E9E-B16F-4275-8FD7-6F16937EDB47}" dt="2026-04-10T16:45:49.922" v="958" actId="1076"/>
          <ac:spMkLst>
            <pc:docMk/>
            <pc:sldMk cId="515814585" sldId="286"/>
            <ac:spMk id="24" creationId="{02C46170-68D3-FB2D-C7AA-86FBC8074EE0}"/>
          </ac:spMkLst>
        </pc:spChg>
        <pc:spChg chg="mod">
          <ac:chgData name="Sara Frangos" userId="e14ebe9017ad51a8" providerId="LiveId" clId="{8A933E9E-B16F-4275-8FD7-6F16937EDB47}" dt="2026-04-10T16:45:53.428" v="959" actId="1076"/>
          <ac:spMkLst>
            <pc:docMk/>
            <pc:sldMk cId="515814585" sldId="286"/>
            <ac:spMk id="25" creationId="{94264DA9-EE1A-5C14-0521-4335678475F7}"/>
          </ac:spMkLst>
        </pc:spChg>
        <pc:spChg chg="mod">
          <ac:chgData name="Sara Frangos" userId="e14ebe9017ad51a8" providerId="LiveId" clId="{8A933E9E-B16F-4275-8FD7-6F16937EDB47}" dt="2026-04-10T16:50:04.451" v="1269" actId="207"/>
          <ac:spMkLst>
            <pc:docMk/>
            <pc:sldMk cId="515814585" sldId="286"/>
            <ac:spMk id="26" creationId="{272873CF-65A9-B83A-6318-081BDA30A200}"/>
          </ac:spMkLst>
        </pc:spChg>
        <pc:spChg chg="add mod">
          <ac:chgData name="Sara Frangos" userId="e14ebe9017ad51a8" providerId="LiveId" clId="{8A933E9E-B16F-4275-8FD7-6F16937EDB47}" dt="2026-04-06T17:13:29.224" v="309" actId="20577"/>
          <ac:spMkLst>
            <pc:docMk/>
            <pc:sldMk cId="515814585" sldId="286"/>
            <ac:spMk id="27" creationId="{3EBB52FB-51CF-BB63-39DA-B86CEDC1F0D9}"/>
          </ac:spMkLst>
        </pc:spChg>
        <pc:spChg chg="mod">
          <ac:chgData name="Sara Frangos" userId="e14ebe9017ad51a8" providerId="LiveId" clId="{8A933E9E-B16F-4275-8FD7-6F16937EDB47}" dt="2026-04-06T17:13:24.283" v="307" actId="1076"/>
          <ac:spMkLst>
            <pc:docMk/>
            <pc:sldMk cId="515814585" sldId="286"/>
            <ac:spMk id="28" creationId="{BDD19694-783E-C0E8-70A8-A2F680D66CCE}"/>
          </ac:spMkLst>
        </pc:spChg>
        <pc:spChg chg="mod">
          <ac:chgData name="Sara Frangos" userId="e14ebe9017ad51a8" providerId="LiveId" clId="{8A933E9E-B16F-4275-8FD7-6F16937EDB47}" dt="2026-04-06T17:02:46.747" v="172" actId="1076"/>
          <ac:spMkLst>
            <pc:docMk/>
            <pc:sldMk cId="515814585" sldId="286"/>
            <ac:spMk id="30" creationId="{43863D96-81AB-A013-5C8B-FF83B738D83E}"/>
          </ac:spMkLst>
        </pc:spChg>
        <pc:spChg chg="mod">
          <ac:chgData name="Sara Frangos" userId="e14ebe9017ad51a8" providerId="LiveId" clId="{8A933E9E-B16F-4275-8FD7-6F16937EDB47}" dt="2026-04-06T17:02:46.747" v="172" actId="1076"/>
          <ac:spMkLst>
            <pc:docMk/>
            <pc:sldMk cId="515814585" sldId="286"/>
            <ac:spMk id="32" creationId="{8A322DFC-3530-A5C5-8732-35ED1C5A1D8D}"/>
          </ac:spMkLst>
        </pc:spChg>
        <pc:spChg chg="mod">
          <ac:chgData name="Sara Frangos" userId="e14ebe9017ad51a8" providerId="LiveId" clId="{8A933E9E-B16F-4275-8FD7-6F16937EDB47}" dt="2026-04-06T17:13:27.663" v="308" actId="1076"/>
          <ac:spMkLst>
            <pc:docMk/>
            <pc:sldMk cId="515814585" sldId="286"/>
            <ac:spMk id="33" creationId="{39D5EFD1-3DA7-D76F-895F-F823C57DB93B}"/>
          </ac:spMkLst>
        </pc:spChg>
        <pc:picChg chg="mod">
          <ac:chgData name="Sara Frangos" userId="e14ebe9017ad51a8" providerId="LiveId" clId="{8A933E9E-B16F-4275-8FD7-6F16937EDB47}" dt="2026-04-10T16:50:30.977" v="1272" actId="14100"/>
          <ac:picMkLst>
            <pc:docMk/>
            <pc:sldMk cId="515814585" sldId="286"/>
            <ac:picMk id="7" creationId="{6B9410A2-B998-5399-1AB2-E9D648994007}"/>
          </ac:picMkLst>
        </pc:picChg>
        <pc:picChg chg="add mod">
          <ac:chgData name="Sara Frangos" userId="e14ebe9017ad51a8" providerId="LiveId" clId="{8A933E9E-B16F-4275-8FD7-6F16937EDB47}" dt="2026-04-06T17:13:12.987" v="305" actId="1076"/>
          <ac:picMkLst>
            <pc:docMk/>
            <pc:sldMk cId="515814585" sldId="286"/>
            <ac:picMk id="29" creationId="{EA89A5AA-0AB7-A804-5D41-9A25445D7A55}"/>
          </ac:picMkLst>
        </pc:picChg>
        <pc:cxnChg chg="add mod">
          <ac:chgData name="Sara Frangos" userId="e14ebe9017ad51a8" providerId="LiveId" clId="{8A933E9E-B16F-4275-8FD7-6F16937EDB47}" dt="2026-04-10T16:46:27.328" v="983" actId="1038"/>
          <ac:cxnSpMkLst>
            <pc:docMk/>
            <pc:sldMk cId="515814585" sldId="286"/>
            <ac:cxnSpMk id="2" creationId="{47D34721-AC3C-317B-47F4-DC313E8CDC3C}"/>
          </ac:cxnSpMkLst>
        </pc:cxnChg>
        <pc:cxnChg chg="add mod">
          <ac:chgData name="Sara Frangos" userId="e14ebe9017ad51a8" providerId="LiveId" clId="{8A933E9E-B16F-4275-8FD7-6F16937EDB47}" dt="2026-04-10T16:46:31.230" v="1006" actId="1038"/>
          <ac:cxnSpMkLst>
            <pc:docMk/>
            <pc:sldMk cId="515814585" sldId="286"/>
            <ac:cxnSpMk id="3" creationId="{052362FA-39DA-0767-6C87-23BE8E72FF30}"/>
          </ac:cxnSpMkLst>
        </pc:cxnChg>
        <pc:cxnChg chg="add mod">
          <ac:chgData name="Sara Frangos" userId="e14ebe9017ad51a8" providerId="LiveId" clId="{8A933E9E-B16F-4275-8FD7-6F16937EDB47}" dt="2026-04-10T16:46:34.082" v="1015" actId="1037"/>
          <ac:cxnSpMkLst>
            <pc:docMk/>
            <pc:sldMk cId="515814585" sldId="286"/>
            <ac:cxnSpMk id="5" creationId="{2DB7538A-5BD5-898A-A910-F96CAAAB3DA6}"/>
          </ac:cxnSpMkLst>
        </pc:cxnChg>
        <pc:cxnChg chg="add mod">
          <ac:chgData name="Sara Frangos" userId="e14ebe9017ad51a8" providerId="LiveId" clId="{8A933E9E-B16F-4275-8FD7-6F16937EDB47}" dt="2026-04-10T16:46:37.791" v="1020" actId="1038"/>
          <ac:cxnSpMkLst>
            <pc:docMk/>
            <pc:sldMk cId="515814585" sldId="286"/>
            <ac:cxnSpMk id="9" creationId="{02EFFAF6-CFA7-E8C6-FDC0-F4871DF46A7B}"/>
          </ac:cxnSpMkLst>
        </pc:cxnChg>
        <pc:cxnChg chg="add mod">
          <ac:chgData name="Sara Frangos" userId="e14ebe9017ad51a8" providerId="LiveId" clId="{8A933E9E-B16F-4275-8FD7-6F16937EDB47}" dt="2026-04-10T16:46:40.723" v="1036" actId="1038"/>
          <ac:cxnSpMkLst>
            <pc:docMk/>
            <pc:sldMk cId="515814585" sldId="286"/>
            <ac:cxnSpMk id="10" creationId="{A01E1DC6-674F-55AC-2940-24124D6A75EE}"/>
          </ac:cxnSpMkLst>
        </pc:cxnChg>
        <pc:cxnChg chg="add mod">
          <ac:chgData name="Sara Frangos" userId="e14ebe9017ad51a8" providerId="LiveId" clId="{8A933E9E-B16F-4275-8FD7-6F16937EDB47}" dt="2026-04-10T16:46:43.589" v="1044" actId="1037"/>
          <ac:cxnSpMkLst>
            <pc:docMk/>
            <pc:sldMk cId="515814585" sldId="286"/>
            <ac:cxnSpMk id="31" creationId="{BEE32CCE-D7E6-6B6A-7A8E-0B11B480F5FE}"/>
          </ac:cxnSpMkLst>
        </pc:cxnChg>
        <pc:cxnChg chg="add mod">
          <ac:chgData name="Sara Frangos" userId="e14ebe9017ad51a8" providerId="LiveId" clId="{8A933E9E-B16F-4275-8FD7-6F16937EDB47}" dt="2026-04-10T16:46:47.339" v="1064" actId="1038"/>
          <ac:cxnSpMkLst>
            <pc:docMk/>
            <pc:sldMk cId="515814585" sldId="286"/>
            <ac:cxnSpMk id="34" creationId="{D62D3818-3FD6-F955-88B6-20E6B1CC6F6D}"/>
          </ac:cxnSpMkLst>
        </pc:cxnChg>
        <pc:cxnChg chg="add mod">
          <ac:chgData name="Sara Frangos" userId="e14ebe9017ad51a8" providerId="LiveId" clId="{8A933E9E-B16F-4275-8FD7-6F16937EDB47}" dt="2026-04-10T16:46:50.966" v="1083" actId="1037"/>
          <ac:cxnSpMkLst>
            <pc:docMk/>
            <pc:sldMk cId="515814585" sldId="286"/>
            <ac:cxnSpMk id="35" creationId="{1D3FAA6B-26EA-D69C-3700-35CA8433918E}"/>
          </ac:cxnSpMkLst>
        </pc:cxnChg>
        <pc:cxnChg chg="add mod">
          <ac:chgData name="Sara Frangos" userId="e14ebe9017ad51a8" providerId="LiveId" clId="{8A933E9E-B16F-4275-8FD7-6F16937EDB47}" dt="2026-04-10T16:46:55.174" v="1105" actId="1037"/>
          <ac:cxnSpMkLst>
            <pc:docMk/>
            <pc:sldMk cId="515814585" sldId="286"/>
            <ac:cxnSpMk id="36" creationId="{D1ABA331-471D-0B28-02B7-75E4CBD77894}"/>
          </ac:cxnSpMkLst>
        </pc:cxnChg>
        <pc:cxnChg chg="add mod">
          <ac:chgData name="Sara Frangos" userId="e14ebe9017ad51a8" providerId="LiveId" clId="{8A933E9E-B16F-4275-8FD7-6F16937EDB47}" dt="2026-04-10T16:46:59.603" v="1144" actId="1037"/>
          <ac:cxnSpMkLst>
            <pc:docMk/>
            <pc:sldMk cId="515814585" sldId="286"/>
            <ac:cxnSpMk id="37" creationId="{E6FC38B8-3410-587B-F963-46012BA05D2C}"/>
          </ac:cxnSpMkLst>
        </pc:cxnChg>
        <pc:cxnChg chg="add mod">
          <ac:chgData name="Sara Frangos" userId="e14ebe9017ad51a8" providerId="LiveId" clId="{8A933E9E-B16F-4275-8FD7-6F16937EDB47}" dt="2026-04-10T16:47:03.494" v="1166" actId="1035"/>
          <ac:cxnSpMkLst>
            <pc:docMk/>
            <pc:sldMk cId="515814585" sldId="286"/>
            <ac:cxnSpMk id="38" creationId="{474099E7-16E9-212A-2BD6-3E8CB4E86DF8}"/>
          </ac:cxnSpMkLst>
        </pc:cxnChg>
        <pc:cxnChg chg="add mod">
          <ac:chgData name="Sara Frangos" userId="e14ebe9017ad51a8" providerId="LiveId" clId="{8A933E9E-B16F-4275-8FD7-6F16937EDB47}" dt="2026-04-10T16:47:06.806" v="1190" actId="1038"/>
          <ac:cxnSpMkLst>
            <pc:docMk/>
            <pc:sldMk cId="515814585" sldId="286"/>
            <ac:cxnSpMk id="39" creationId="{8AE82219-8724-6FE0-2A75-B4037CF9A84C}"/>
          </ac:cxnSpMkLst>
        </pc:cxnChg>
        <pc:cxnChg chg="add mod">
          <ac:chgData name="Sara Frangos" userId="e14ebe9017ad51a8" providerId="LiveId" clId="{8A933E9E-B16F-4275-8FD7-6F16937EDB47}" dt="2026-04-10T16:47:09.284" v="1197" actId="1038"/>
          <ac:cxnSpMkLst>
            <pc:docMk/>
            <pc:sldMk cId="515814585" sldId="286"/>
            <ac:cxnSpMk id="40" creationId="{35B99B11-BA6B-CBDB-24AA-F6523FDFD05C}"/>
          </ac:cxnSpMkLst>
        </pc:cxnChg>
      </pc:sldChg>
      <pc:sldChg chg="addSp delSp modSp mod">
        <pc:chgData name="Sara Frangos" userId="e14ebe9017ad51a8" providerId="LiveId" clId="{8A933E9E-B16F-4275-8FD7-6F16937EDB47}" dt="2026-04-10T16:50:09.310" v="1270" actId="207"/>
        <pc:sldMkLst>
          <pc:docMk/>
          <pc:sldMk cId="2363603125" sldId="287"/>
        </pc:sldMkLst>
        <pc:spChg chg="mod">
          <ac:chgData name="Sara Frangos" userId="e14ebe9017ad51a8" providerId="LiveId" clId="{8A933E9E-B16F-4275-8FD7-6F16937EDB47}" dt="2026-04-06T17:15:56.358" v="377" actId="20577"/>
          <ac:spMkLst>
            <pc:docMk/>
            <pc:sldMk cId="2363603125" sldId="287"/>
            <ac:spMk id="4" creationId="{B42E7EFB-8128-0D3D-BCED-AE4FFC1A676A}"/>
          </ac:spMkLst>
        </pc:spChg>
        <pc:spChg chg="add mod">
          <ac:chgData name="Sara Frangos" userId="e14ebe9017ad51a8" providerId="LiveId" clId="{8A933E9E-B16F-4275-8FD7-6F16937EDB47}" dt="2026-04-06T17:04:12.255" v="225" actId="1076"/>
          <ac:spMkLst>
            <pc:docMk/>
            <pc:sldMk cId="2363603125" sldId="287"/>
            <ac:spMk id="6" creationId="{049EF063-A971-A49E-3069-DA7AD285333F}"/>
          </ac:spMkLst>
        </pc:spChg>
        <pc:spChg chg="add mod">
          <ac:chgData name="Sara Frangos" userId="e14ebe9017ad51a8" providerId="LiveId" clId="{8A933E9E-B16F-4275-8FD7-6F16937EDB47}" dt="2026-04-06T17:04:12.255" v="225" actId="1076"/>
          <ac:spMkLst>
            <pc:docMk/>
            <pc:sldMk cId="2363603125" sldId="287"/>
            <ac:spMk id="7" creationId="{94FBADCE-3CE3-AB11-6FFA-EFD304EE2D8C}"/>
          </ac:spMkLst>
        </pc:spChg>
        <pc:spChg chg="add mod">
          <ac:chgData name="Sara Frangos" userId="e14ebe9017ad51a8" providerId="LiveId" clId="{8A933E9E-B16F-4275-8FD7-6F16937EDB47}" dt="2026-04-06T17:13:59.322" v="315" actId="1076"/>
          <ac:spMkLst>
            <pc:docMk/>
            <pc:sldMk cId="2363603125" sldId="287"/>
            <ac:spMk id="8" creationId="{4F7118CD-4853-40A0-ADFB-66C12330B8EB}"/>
          </ac:spMkLst>
        </pc:spChg>
        <pc:spChg chg="add mod">
          <ac:chgData name="Sara Frangos" userId="e14ebe9017ad51a8" providerId="LiveId" clId="{8A933E9E-B16F-4275-8FD7-6F16937EDB47}" dt="2026-04-06T17:13:56.865" v="314" actId="1076"/>
          <ac:spMkLst>
            <pc:docMk/>
            <pc:sldMk cId="2363603125" sldId="287"/>
            <ac:spMk id="9" creationId="{8DF93501-D760-A984-FA1A-EFCE1C8BFF67}"/>
          </ac:spMkLst>
        </pc:spChg>
        <pc:spChg chg="add mod">
          <ac:chgData name="Sara Frangos" userId="e14ebe9017ad51a8" providerId="LiveId" clId="{8A933E9E-B16F-4275-8FD7-6F16937EDB47}" dt="2026-04-06T17:04:28.473" v="245" actId="1076"/>
          <ac:spMkLst>
            <pc:docMk/>
            <pc:sldMk cId="2363603125" sldId="287"/>
            <ac:spMk id="10" creationId="{A4049088-AA52-1C7A-08E9-5402CA7AD8E6}"/>
          </ac:spMkLst>
        </pc:spChg>
        <pc:spChg chg="mod">
          <ac:chgData name="Sara Frangos" userId="e14ebe9017ad51a8" providerId="LiveId" clId="{8A933E9E-B16F-4275-8FD7-6F16937EDB47}" dt="2026-04-06T17:14:11.705" v="317" actId="1076"/>
          <ac:spMkLst>
            <pc:docMk/>
            <pc:sldMk cId="2363603125" sldId="287"/>
            <ac:spMk id="12" creationId="{B4267606-F233-E863-4A63-BD1DEC48ABD3}"/>
          </ac:spMkLst>
        </pc:spChg>
        <pc:spChg chg="mod">
          <ac:chgData name="Sara Frangos" userId="e14ebe9017ad51a8" providerId="LiveId" clId="{8A933E9E-B16F-4275-8FD7-6F16937EDB47}" dt="2026-04-06T17:14:07.696" v="316" actId="1076"/>
          <ac:spMkLst>
            <pc:docMk/>
            <pc:sldMk cId="2363603125" sldId="287"/>
            <ac:spMk id="13" creationId="{063009FD-86FF-2653-4048-2FC56345B85E}"/>
          </ac:spMkLst>
        </pc:spChg>
        <pc:spChg chg="add del">
          <ac:chgData name="Sara Frangos" userId="e14ebe9017ad51a8" providerId="LiveId" clId="{8A933E9E-B16F-4275-8FD7-6F16937EDB47}" dt="2026-04-10T16:47:44.999" v="1205" actId="478"/>
          <ac:spMkLst>
            <pc:docMk/>
            <pc:sldMk cId="2363603125" sldId="287"/>
            <ac:spMk id="15" creationId="{9E7E4723-5BC1-585D-A4A4-96C0B2D8BBE7}"/>
          </ac:spMkLst>
        </pc:spChg>
        <pc:spChg chg="add del">
          <ac:chgData name="Sara Frangos" userId="e14ebe9017ad51a8" providerId="LiveId" clId="{8A933E9E-B16F-4275-8FD7-6F16937EDB47}" dt="2026-04-10T16:47:44.999" v="1205" actId="478"/>
          <ac:spMkLst>
            <pc:docMk/>
            <pc:sldMk cId="2363603125" sldId="287"/>
            <ac:spMk id="16" creationId="{B973C7C8-2733-2E6A-A707-B3F228ED849D}"/>
          </ac:spMkLst>
        </pc:spChg>
        <pc:spChg chg="add del">
          <ac:chgData name="Sara Frangos" userId="e14ebe9017ad51a8" providerId="LiveId" clId="{8A933E9E-B16F-4275-8FD7-6F16937EDB47}" dt="2026-04-10T16:47:44.999" v="1205" actId="478"/>
          <ac:spMkLst>
            <pc:docMk/>
            <pc:sldMk cId="2363603125" sldId="287"/>
            <ac:spMk id="17" creationId="{0506A130-B5AE-1892-F299-C19046A3D4B0}"/>
          </ac:spMkLst>
        </pc:spChg>
        <pc:spChg chg="add del">
          <ac:chgData name="Sara Frangos" userId="e14ebe9017ad51a8" providerId="LiveId" clId="{8A933E9E-B16F-4275-8FD7-6F16937EDB47}" dt="2026-04-10T16:47:44.999" v="1205" actId="478"/>
          <ac:spMkLst>
            <pc:docMk/>
            <pc:sldMk cId="2363603125" sldId="287"/>
            <ac:spMk id="19" creationId="{E393E69C-AB53-6C37-0BCA-2EBEEEF7A445}"/>
          </ac:spMkLst>
        </pc:spChg>
        <pc:spChg chg="add del">
          <ac:chgData name="Sara Frangos" userId="e14ebe9017ad51a8" providerId="LiveId" clId="{8A933E9E-B16F-4275-8FD7-6F16937EDB47}" dt="2026-04-10T16:47:44.999" v="1205" actId="478"/>
          <ac:spMkLst>
            <pc:docMk/>
            <pc:sldMk cId="2363603125" sldId="287"/>
            <ac:spMk id="21" creationId="{037B1CBD-D6E1-E3EB-080A-77A836B694AE}"/>
          </ac:spMkLst>
        </pc:spChg>
        <pc:spChg chg="add del">
          <ac:chgData name="Sara Frangos" userId="e14ebe9017ad51a8" providerId="LiveId" clId="{8A933E9E-B16F-4275-8FD7-6F16937EDB47}" dt="2026-04-10T16:47:44.999" v="1205" actId="478"/>
          <ac:spMkLst>
            <pc:docMk/>
            <pc:sldMk cId="2363603125" sldId="287"/>
            <ac:spMk id="22" creationId="{6526DB55-9888-EE8E-3C3E-03694B974CC6}"/>
          </ac:spMkLst>
        </pc:spChg>
        <pc:spChg chg="add del">
          <ac:chgData name="Sara Frangos" userId="e14ebe9017ad51a8" providerId="LiveId" clId="{8A933E9E-B16F-4275-8FD7-6F16937EDB47}" dt="2026-04-10T16:47:44.999" v="1205" actId="478"/>
          <ac:spMkLst>
            <pc:docMk/>
            <pc:sldMk cId="2363603125" sldId="287"/>
            <ac:spMk id="23" creationId="{9213AB99-62B2-2984-950D-0297E58E33D9}"/>
          </ac:spMkLst>
        </pc:spChg>
        <pc:spChg chg="add del">
          <ac:chgData name="Sara Frangos" userId="e14ebe9017ad51a8" providerId="LiveId" clId="{8A933E9E-B16F-4275-8FD7-6F16937EDB47}" dt="2026-04-10T16:47:44.999" v="1205" actId="478"/>
          <ac:spMkLst>
            <pc:docMk/>
            <pc:sldMk cId="2363603125" sldId="287"/>
            <ac:spMk id="24" creationId="{02C46170-68D3-FB2D-C7AA-86FBC8074EE0}"/>
          </ac:spMkLst>
        </pc:spChg>
        <pc:spChg chg="add del">
          <ac:chgData name="Sara Frangos" userId="e14ebe9017ad51a8" providerId="LiveId" clId="{8A933E9E-B16F-4275-8FD7-6F16937EDB47}" dt="2026-04-10T16:47:44.999" v="1205" actId="478"/>
          <ac:spMkLst>
            <pc:docMk/>
            <pc:sldMk cId="2363603125" sldId="287"/>
            <ac:spMk id="25" creationId="{94264DA9-EE1A-5C14-0521-4335678475F7}"/>
          </ac:spMkLst>
        </pc:spChg>
        <pc:spChg chg="add del">
          <ac:chgData name="Sara Frangos" userId="e14ebe9017ad51a8" providerId="LiveId" clId="{8A933E9E-B16F-4275-8FD7-6F16937EDB47}" dt="2026-04-10T16:47:44.999" v="1205" actId="478"/>
          <ac:spMkLst>
            <pc:docMk/>
            <pc:sldMk cId="2363603125" sldId="287"/>
            <ac:spMk id="26" creationId="{272873CF-65A9-B83A-6318-081BDA30A200}"/>
          </ac:spMkLst>
        </pc:spChg>
        <pc:spChg chg="add mod">
          <ac:chgData name="Sara Frangos" userId="e14ebe9017ad51a8" providerId="LiveId" clId="{8A933E9E-B16F-4275-8FD7-6F16937EDB47}" dt="2026-04-10T16:50:09.310" v="1270" actId="207"/>
          <ac:spMkLst>
            <pc:docMk/>
            <pc:sldMk cId="2363603125" sldId="287"/>
            <ac:spMk id="27" creationId="{853F4698-DD6A-8945-B173-61B963C3885B}"/>
          </ac:spMkLst>
        </pc:spChg>
        <pc:spChg chg="add mod">
          <ac:chgData name="Sara Frangos" userId="e14ebe9017ad51a8" providerId="LiveId" clId="{8A933E9E-B16F-4275-8FD7-6F16937EDB47}" dt="2026-04-10T16:50:09.310" v="1270" actId="207"/>
          <ac:spMkLst>
            <pc:docMk/>
            <pc:sldMk cId="2363603125" sldId="287"/>
            <ac:spMk id="29" creationId="{E391A9F2-C91A-EF6B-CC02-150DBE57565C}"/>
          </ac:spMkLst>
        </pc:spChg>
        <pc:spChg chg="add mod">
          <ac:chgData name="Sara Frangos" userId="e14ebe9017ad51a8" providerId="LiveId" clId="{8A933E9E-B16F-4275-8FD7-6F16937EDB47}" dt="2026-04-10T16:50:09.310" v="1270" actId="207"/>
          <ac:spMkLst>
            <pc:docMk/>
            <pc:sldMk cId="2363603125" sldId="287"/>
            <ac:spMk id="30" creationId="{8C4F4A14-E241-9068-F955-ACFC2B6E1FB6}"/>
          </ac:spMkLst>
        </pc:spChg>
        <pc:spChg chg="add mod">
          <ac:chgData name="Sara Frangos" userId="e14ebe9017ad51a8" providerId="LiveId" clId="{8A933E9E-B16F-4275-8FD7-6F16937EDB47}" dt="2026-04-10T16:50:09.310" v="1270" actId="207"/>
          <ac:spMkLst>
            <pc:docMk/>
            <pc:sldMk cId="2363603125" sldId="287"/>
            <ac:spMk id="31" creationId="{208827C5-3A21-9496-1976-AA0799856319}"/>
          </ac:spMkLst>
        </pc:spChg>
        <pc:spChg chg="add mod">
          <ac:chgData name="Sara Frangos" userId="e14ebe9017ad51a8" providerId="LiveId" clId="{8A933E9E-B16F-4275-8FD7-6F16937EDB47}" dt="2026-04-10T16:50:09.310" v="1270" actId="207"/>
          <ac:spMkLst>
            <pc:docMk/>
            <pc:sldMk cId="2363603125" sldId="287"/>
            <ac:spMk id="33" creationId="{B190949E-B79F-2203-82A1-A49A44F50B2F}"/>
          </ac:spMkLst>
        </pc:spChg>
        <pc:spChg chg="add mod">
          <ac:chgData name="Sara Frangos" userId="e14ebe9017ad51a8" providerId="LiveId" clId="{8A933E9E-B16F-4275-8FD7-6F16937EDB47}" dt="2026-04-10T16:50:09.310" v="1270" actId="207"/>
          <ac:spMkLst>
            <pc:docMk/>
            <pc:sldMk cId="2363603125" sldId="287"/>
            <ac:spMk id="34" creationId="{0317E251-90BB-67ED-9A45-D1188B44280C}"/>
          </ac:spMkLst>
        </pc:spChg>
        <pc:spChg chg="add mod">
          <ac:chgData name="Sara Frangos" userId="e14ebe9017ad51a8" providerId="LiveId" clId="{8A933E9E-B16F-4275-8FD7-6F16937EDB47}" dt="2026-04-10T16:50:09.310" v="1270" actId="207"/>
          <ac:spMkLst>
            <pc:docMk/>
            <pc:sldMk cId="2363603125" sldId="287"/>
            <ac:spMk id="35" creationId="{16F502C7-95AF-977A-0D5C-207625C816A5}"/>
          </ac:spMkLst>
        </pc:spChg>
        <pc:spChg chg="add mod">
          <ac:chgData name="Sara Frangos" userId="e14ebe9017ad51a8" providerId="LiveId" clId="{8A933E9E-B16F-4275-8FD7-6F16937EDB47}" dt="2026-04-10T16:50:09.310" v="1270" actId="207"/>
          <ac:spMkLst>
            <pc:docMk/>
            <pc:sldMk cId="2363603125" sldId="287"/>
            <ac:spMk id="36" creationId="{445F25C2-034B-5EA7-6CF0-52AC1C803DF0}"/>
          </ac:spMkLst>
        </pc:spChg>
        <pc:spChg chg="mod">
          <ac:chgData name="Sara Frangos" userId="e14ebe9017ad51a8" providerId="LiveId" clId="{8A933E9E-B16F-4275-8FD7-6F16937EDB47}" dt="2026-04-10T16:48:55.064" v="1247" actId="1076"/>
          <ac:spMkLst>
            <pc:docMk/>
            <pc:sldMk cId="2363603125" sldId="287"/>
            <ac:spMk id="37" creationId="{5404DA9C-036C-8BD9-C051-1DD1B6ACBCC7}"/>
          </ac:spMkLst>
        </pc:spChg>
        <pc:spChg chg="add mod">
          <ac:chgData name="Sara Frangos" userId="e14ebe9017ad51a8" providerId="LiveId" clId="{8A933E9E-B16F-4275-8FD7-6F16937EDB47}" dt="2026-04-10T16:50:09.310" v="1270" actId="207"/>
          <ac:spMkLst>
            <pc:docMk/>
            <pc:sldMk cId="2363603125" sldId="287"/>
            <ac:spMk id="38" creationId="{F66EFBB9-098C-E94C-7AA4-731AFB8F2AA3}"/>
          </ac:spMkLst>
        </pc:spChg>
        <pc:spChg chg="add mod">
          <ac:chgData name="Sara Frangos" userId="e14ebe9017ad51a8" providerId="LiveId" clId="{8A933E9E-B16F-4275-8FD7-6F16937EDB47}" dt="2026-04-10T16:50:09.310" v="1270" actId="207"/>
          <ac:spMkLst>
            <pc:docMk/>
            <pc:sldMk cId="2363603125" sldId="287"/>
            <ac:spMk id="39" creationId="{5422BFC5-19DA-B9F3-A1A9-84AB77BFAAEE}"/>
          </ac:spMkLst>
        </pc:spChg>
        <pc:picChg chg="add mod">
          <ac:chgData name="Sara Frangos" userId="e14ebe9017ad51a8" providerId="LiveId" clId="{8A933E9E-B16F-4275-8FD7-6F16937EDB47}" dt="2026-04-06T17:13:53.623" v="313" actId="1076"/>
          <ac:picMkLst>
            <pc:docMk/>
            <pc:sldMk cId="2363603125" sldId="287"/>
            <ac:picMk id="32" creationId="{AFF39204-228A-42D2-46D0-E099E431EC0F}"/>
          </ac:picMkLst>
        </pc:picChg>
        <pc:cxnChg chg="mod">
          <ac:chgData name="Sara Frangos" userId="e14ebe9017ad51a8" providerId="LiveId" clId="{8A933E9E-B16F-4275-8FD7-6F16937EDB47}" dt="2026-04-10T16:48:05.629" v="1215" actId="1038"/>
          <ac:cxnSpMkLst>
            <pc:docMk/>
            <pc:sldMk cId="2363603125" sldId="287"/>
            <ac:cxnSpMk id="43" creationId="{B6CDB4E2-D02A-23B1-C074-84EEC53DDD10}"/>
          </ac:cxnSpMkLst>
        </pc:cxnChg>
        <pc:cxnChg chg="mod">
          <ac:chgData name="Sara Frangos" userId="e14ebe9017ad51a8" providerId="LiveId" clId="{8A933E9E-B16F-4275-8FD7-6F16937EDB47}" dt="2026-04-10T16:48:22.523" v="1229" actId="1037"/>
          <ac:cxnSpMkLst>
            <pc:docMk/>
            <pc:sldMk cId="2363603125" sldId="287"/>
            <ac:cxnSpMk id="44" creationId="{0AA45C63-5FCA-CF09-1DEC-6A72536D0724}"/>
          </ac:cxnSpMkLst>
        </pc:cxnChg>
        <pc:cxnChg chg="mod">
          <ac:chgData name="Sara Frangos" userId="e14ebe9017ad51a8" providerId="LiveId" clId="{8A933E9E-B16F-4275-8FD7-6F16937EDB47}" dt="2026-04-10T16:48:32.856" v="1234" actId="1037"/>
          <ac:cxnSpMkLst>
            <pc:docMk/>
            <pc:sldMk cId="2363603125" sldId="287"/>
            <ac:cxnSpMk id="45" creationId="{2B6DD8DF-7FDB-9FFF-9ED8-E4374A4ED871}"/>
          </ac:cxnSpMkLst>
        </pc:cxnChg>
        <pc:cxnChg chg="mod">
          <ac:chgData name="Sara Frangos" userId="e14ebe9017ad51a8" providerId="LiveId" clId="{8A933E9E-B16F-4275-8FD7-6F16937EDB47}" dt="2026-04-10T16:48:41.502" v="1241" actId="1037"/>
          <ac:cxnSpMkLst>
            <pc:docMk/>
            <pc:sldMk cId="2363603125" sldId="287"/>
            <ac:cxnSpMk id="46" creationId="{5954BECF-A088-86E2-D9EB-7A712D596862}"/>
          </ac:cxnSpMkLst>
        </pc:cxnChg>
        <pc:cxnChg chg="mod">
          <ac:chgData name="Sara Frangos" userId="e14ebe9017ad51a8" providerId="LiveId" clId="{8A933E9E-B16F-4275-8FD7-6F16937EDB47}" dt="2026-04-10T16:48:50.144" v="1246" actId="1037"/>
          <ac:cxnSpMkLst>
            <pc:docMk/>
            <pc:sldMk cId="2363603125" sldId="287"/>
            <ac:cxnSpMk id="47" creationId="{EA36DDF3-8F33-5DBB-FDC3-0B2B7E0EA10D}"/>
          </ac:cxnSpMkLst>
        </pc:cxnChg>
        <pc:cxnChg chg="mod">
          <ac:chgData name="Sara Frangos" userId="e14ebe9017ad51a8" providerId="LiveId" clId="{8A933E9E-B16F-4275-8FD7-6F16937EDB47}" dt="2026-04-10T16:48:59.215" v="1252" actId="1037"/>
          <ac:cxnSpMkLst>
            <pc:docMk/>
            <pc:sldMk cId="2363603125" sldId="287"/>
            <ac:cxnSpMk id="48" creationId="{5881ACB7-360B-CB96-EF70-601CF5F38563}"/>
          </ac:cxnSpMkLst>
        </pc:cxnChg>
        <pc:cxnChg chg="mod">
          <ac:chgData name="Sara Frangos" userId="e14ebe9017ad51a8" providerId="LiveId" clId="{8A933E9E-B16F-4275-8FD7-6F16937EDB47}" dt="2026-04-10T16:49:08.289" v="1259" actId="1076"/>
          <ac:cxnSpMkLst>
            <pc:docMk/>
            <pc:sldMk cId="2363603125" sldId="287"/>
            <ac:cxnSpMk id="49" creationId="{638A13B3-D33F-9455-005D-64A20E0C0C35}"/>
          </ac:cxnSpMkLst>
        </pc:cxnChg>
        <pc:cxnChg chg="mod">
          <ac:chgData name="Sara Frangos" userId="e14ebe9017ad51a8" providerId="LiveId" clId="{8A933E9E-B16F-4275-8FD7-6F16937EDB47}" dt="2026-04-10T16:49:15.973" v="1261" actId="1076"/>
          <ac:cxnSpMkLst>
            <pc:docMk/>
            <pc:sldMk cId="2363603125" sldId="287"/>
            <ac:cxnSpMk id="50" creationId="{FBE34F8A-30F7-C629-562D-DDA1C11B1B35}"/>
          </ac:cxnSpMkLst>
        </pc:cxnChg>
        <pc:cxnChg chg="mod">
          <ac:chgData name="Sara Frangos" userId="e14ebe9017ad51a8" providerId="LiveId" clId="{8A933E9E-B16F-4275-8FD7-6F16937EDB47}" dt="2026-04-10T16:49:22.366" v="1263" actId="1076"/>
          <ac:cxnSpMkLst>
            <pc:docMk/>
            <pc:sldMk cId="2363603125" sldId="287"/>
            <ac:cxnSpMk id="51" creationId="{0360DDF6-73E4-3A2B-273B-47B3F10F8AB7}"/>
          </ac:cxnSpMkLst>
        </pc:cxnChg>
        <pc:cxnChg chg="mod">
          <ac:chgData name="Sara Frangos" userId="e14ebe9017ad51a8" providerId="LiveId" clId="{8A933E9E-B16F-4275-8FD7-6F16937EDB47}" dt="2026-04-10T16:49:28.457" v="1265" actId="1076"/>
          <ac:cxnSpMkLst>
            <pc:docMk/>
            <pc:sldMk cId="2363603125" sldId="287"/>
            <ac:cxnSpMk id="52" creationId="{05D8B43C-EA6A-4C08-DAD4-AA12C99679C5}"/>
          </ac:cxnSpMkLst>
        </pc:cxnChg>
      </pc:sldChg>
      <pc:sldChg chg="addSp delSp modSp mod">
        <pc:chgData name="Sara Frangos" userId="e14ebe9017ad51a8" providerId="LiveId" clId="{8A933E9E-B16F-4275-8FD7-6F16937EDB47}" dt="2026-04-10T16:43:37.477" v="921" actId="555"/>
        <pc:sldMkLst>
          <pc:docMk/>
          <pc:sldMk cId="2402088780" sldId="289"/>
        </pc:sldMkLst>
        <pc:spChg chg="add mod">
          <ac:chgData name="Sara Frangos" userId="e14ebe9017ad51a8" providerId="LiveId" clId="{8A933E9E-B16F-4275-8FD7-6F16937EDB47}" dt="2026-04-06T17:21:29.770" v="558" actId="1076"/>
          <ac:spMkLst>
            <pc:docMk/>
            <pc:sldMk cId="2402088780" sldId="289"/>
            <ac:spMk id="2" creationId="{757BC79A-C3FC-9A74-BA47-7F5633FC5F52}"/>
          </ac:spMkLst>
        </pc:spChg>
        <pc:spChg chg="add mod">
          <ac:chgData name="Sara Frangos" userId="e14ebe9017ad51a8" providerId="LiveId" clId="{8A933E9E-B16F-4275-8FD7-6F16937EDB47}" dt="2026-04-06T17:21:29.770" v="558" actId="1076"/>
          <ac:spMkLst>
            <pc:docMk/>
            <pc:sldMk cId="2402088780" sldId="289"/>
            <ac:spMk id="3" creationId="{68D9233D-779B-9F39-0D31-57EED1BA16D2}"/>
          </ac:spMkLst>
        </pc:spChg>
        <pc:spChg chg="mod">
          <ac:chgData name="Sara Frangos" userId="e14ebe9017ad51a8" providerId="LiveId" clId="{8A933E9E-B16F-4275-8FD7-6F16937EDB47}" dt="2026-04-06T17:22:17.307" v="565" actId="1076"/>
          <ac:spMkLst>
            <pc:docMk/>
            <pc:sldMk cId="2402088780" sldId="289"/>
            <ac:spMk id="4" creationId="{541D208D-6582-96BB-4597-E12D120F8DEF}"/>
          </ac:spMkLst>
        </pc:spChg>
        <pc:spChg chg="add mod">
          <ac:chgData name="Sara Frangos" userId="e14ebe9017ad51a8" providerId="LiveId" clId="{8A933E9E-B16F-4275-8FD7-6F16937EDB47}" dt="2026-04-06T17:22:06.519" v="563" actId="1076"/>
          <ac:spMkLst>
            <pc:docMk/>
            <pc:sldMk cId="2402088780" sldId="289"/>
            <ac:spMk id="14" creationId="{5E04F810-DDDF-075D-8E3C-AF36C9C039E0}"/>
          </ac:spMkLst>
        </pc:spChg>
        <pc:spChg chg="add mod">
          <ac:chgData name="Sara Frangos" userId="e14ebe9017ad51a8" providerId="LiveId" clId="{8A933E9E-B16F-4275-8FD7-6F16937EDB47}" dt="2026-04-06T17:22:06.519" v="563" actId="1076"/>
          <ac:spMkLst>
            <pc:docMk/>
            <pc:sldMk cId="2402088780" sldId="289"/>
            <ac:spMk id="15" creationId="{E8B9369A-3BD4-1F86-6654-F1CA9AB48B8F}"/>
          </ac:spMkLst>
        </pc:spChg>
        <pc:spChg chg="add mod">
          <ac:chgData name="Sara Frangos" userId="e14ebe9017ad51a8" providerId="LiveId" clId="{8A933E9E-B16F-4275-8FD7-6F16937EDB47}" dt="2026-04-06T17:22:06.519" v="563" actId="1076"/>
          <ac:spMkLst>
            <pc:docMk/>
            <pc:sldMk cId="2402088780" sldId="289"/>
            <ac:spMk id="16" creationId="{7C2B6FAC-4217-B4A5-C937-CFC0917A5D08}"/>
          </ac:spMkLst>
        </pc:spChg>
        <pc:spChg chg="add mod">
          <ac:chgData name="Sara Frangos" userId="e14ebe9017ad51a8" providerId="LiveId" clId="{8A933E9E-B16F-4275-8FD7-6F16937EDB47}" dt="2026-04-06T17:22:06.519" v="563" actId="1076"/>
          <ac:spMkLst>
            <pc:docMk/>
            <pc:sldMk cId="2402088780" sldId="289"/>
            <ac:spMk id="17" creationId="{616E0AF5-6693-ECB5-F120-2DAB2DDEE5CD}"/>
          </ac:spMkLst>
        </pc:spChg>
        <pc:spChg chg="add mod">
          <ac:chgData name="Sara Frangos" userId="e14ebe9017ad51a8" providerId="LiveId" clId="{8A933E9E-B16F-4275-8FD7-6F16937EDB47}" dt="2026-04-06T17:22:06.519" v="563" actId="1076"/>
          <ac:spMkLst>
            <pc:docMk/>
            <pc:sldMk cId="2402088780" sldId="289"/>
            <ac:spMk id="18" creationId="{03ACD049-441E-5C42-F2F4-2CE8552F09A3}"/>
          </ac:spMkLst>
        </pc:spChg>
        <pc:spChg chg="mod">
          <ac:chgData name="Sara Frangos" userId="e14ebe9017ad51a8" providerId="LiveId" clId="{8A933E9E-B16F-4275-8FD7-6F16937EDB47}" dt="2026-04-10T16:43:37.477" v="921" actId="555"/>
          <ac:spMkLst>
            <pc:docMk/>
            <pc:sldMk cId="2402088780" sldId="289"/>
            <ac:spMk id="25" creationId="{58349A96-2BBF-E415-5ADA-45C93D5DC291}"/>
          </ac:spMkLst>
        </pc:spChg>
        <pc:spChg chg="mod">
          <ac:chgData name="Sara Frangos" userId="e14ebe9017ad51a8" providerId="LiveId" clId="{8A933E9E-B16F-4275-8FD7-6F16937EDB47}" dt="2026-04-06T17:21:20.015" v="555" actId="1076"/>
          <ac:spMkLst>
            <pc:docMk/>
            <pc:sldMk cId="2402088780" sldId="289"/>
            <ac:spMk id="39" creationId="{6DEB1C01-CFE7-023C-5053-8787252C03F5}"/>
          </ac:spMkLst>
        </pc:spChg>
        <pc:spChg chg="mod">
          <ac:chgData name="Sara Frangos" userId="e14ebe9017ad51a8" providerId="LiveId" clId="{8A933E9E-B16F-4275-8FD7-6F16937EDB47}" dt="2026-04-10T16:43:37.477" v="921" actId="555"/>
          <ac:spMkLst>
            <pc:docMk/>
            <pc:sldMk cId="2402088780" sldId="289"/>
            <ac:spMk id="40" creationId="{72665B76-58E1-8A06-2545-0511BD078C4F}"/>
          </ac:spMkLst>
        </pc:spChg>
        <pc:spChg chg="mod">
          <ac:chgData name="Sara Frangos" userId="e14ebe9017ad51a8" providerId="LiveId" clId="{8A933E9E-B16F-4275-8FD7-6F16937EDB47}" dt="2026-04-10T16:43:37.477" v="921" actId="555"/>
          <ac:spMkLst>
            <pc:docMk/>
            <pc:sldMk cId="2402088780" sldId="289"/>
            <ac:spMk id="41" creationId="{CBC7DEB0-D8B2-13BD-C8DB-05FF4B940BBC}"/>
          </ac:spMkLst>
        </pc:spChg>
        <pc:spChg chg="mod">
          <ac:chgData name="Sara Frangos" userId="e14ebe9017ad51a8" providerId="LiveId" clId="{8A933E9E-B16F-4275-8FD7-6F16937EDB47}" dt="2026-04-10T16:43:37.477" v="921" actId="555"/>
          <ac:spMkLst>
            <pc:docMk/>
            <pc:sldMk cId="2402088780" sldId="289"/>
            <ac:spMk id="42" creationId="{FAA7F961-2ACF-1365-DF79-48DB5E7229A4}"/>
          </ac:spMkLst>
        </pc:spChg>
        <pc:spChg chg="mod">
          <ac:chgData name="Sara Frangos" userId="e14ebe9017ad51a8" providerId="LiveId" clId="{8A933E9E-B16F-4275-8FD7-6F16937EDB47}" dt="2026-04-10T16:43:37.477" v="921" actId="555"/>
          <ac:spMkLst>
            <pc:docMk/>
            <pc:sldMk cId="2402088780" sldId="289"/>
            <ac:spMk id="43" creationId="{34C856BB-97E0-D105-4734-8DC175D0B9D1}"/>
          </ac:spMkLst>
        </pc:spChg>
        <pc:spChg chg="mod">
          <ac:chgData name="Sara Frangos" userId="e14ebe9017ad51a8" providerId="LiveId" clId="{8A933E9E-B16F-4275-8FD7-6F16937EDB47}" dt="2026-04-10T16:43:37.477" v="921" actId="555"/>
          <ac:spMkLst>
            <pc:docMk/>
            <pc:sldMk cId="2402088780" sldId="289"/>
            <ac:spMk id="44" creationId="{EB515649-0CDA-2942-9D65-A5391BFA181C}"/>
          </ac:spMkLst>
        </pc:spChg>
        <pc:spChg chg="mod">
          <ac:chgData name="Sara Frangos" userId="e14ebe9017ad51a8" providerId="LiveId" clId="{8A933E9E-B16F-4275-8FD7-6F16937EDB47}" dt="2026-04-10T16:43:20.614" v="912" actId="20577"/>
          <ac:spMkLst>
            <pc:docMk/>
            <pc:sldMk cId="2402088780" sldId="289"/>
            <ac:spMk id="45" creationId="{A513B0A5-558E-FC51-54FC-5491274AF9C3}"/>
          </ac:spMkLst>
        </pc:spChg>
        <pc:spChg chg="mod">
          <ac:chgData name="Sara Frangos" userId="e14ebe9017ad51a8" providerId="LiveId" clId="{8A933E9E-B16F-4275-8FD7-6F16937EDB47}" dt="2026-04-10T16:43:37.477" v="921" actId="555"/>
          <ac:spMkLst>
            <pc:docMk/>
            <pc:sldMk cId="2402088780" sldId="289"/>
            <ac:spMk id="46" creationId="{AD60FEAE-F901-BEA1-BC2C-0C0576E09D8E}"/>
          </ac:spMkLst>
        </pc:spChg>
        <pc:spChg chg="mod">
          <ac:chgData name="Sara Frangos" userId="e14ebe9017ad51a8" providerId="LiveId" clId="{8A933E9E-B16F-4275-8FD7-6F16937EDB47}" dt="2026-04-10T16:43:37.477" v="921" actId="555"/>
          <ac:spMkLst>
            <pc:docMk/>
            <pc:sldMk cId="2402088780" sldId="289"/>
            <ac:spMk id="47" creationId="{10DCC5CF-A484-0572-3526-631C9A746D1A}"/>
          </ac:spMkLst>
        </pc:spChg>
        <pc:spChg chg="mod">
          <ac:chgData name="Sara Frangos" userId="e14ebe9017ad51a8" providerId="LiveId" clId="{8A933E9E-B16F-4275-8FD7-6F16937EDB47}" dt="2026-04-10T16:43:37.477" v="921" actId="555"/>
          <ac:spMkLst>
            <pc:docMk/>
            <pc:sldMk cId="2402088780" sldId="289"/>
            <ac:spMk id="48" creationId="{1ADA1D88-B776-3BD9-183A-247D18296AD7}"/>
          </ac:spMkLst>
        </pc:spChg>
        <pc:spChg chg="mod">
          <ac:chgData name="Sara Frangos" userId="e14ebe9017ad51a8" providerId="LiveId" clId="{8A933E9E-B16F-4275-8FD7-6F16937EDB47}" dt="2026-04-10T16:43:37.477" v="921" actId="555"/>
          <ac:spMkLst>
            <pc:docMk/>
            <pc:sldMk cId="2402088780" sldId="289"/>
            <ac:spMk id="49" creationId="{ED106A57-5103-F416-6DE5-D5357A81498C}"/>
          </ac:spMkLst>
        </pc:spChg>
        <pc:picChg chg="add mod">
          <ac:chgData name="Sara Frangos" userId="e14ebe9017ad51a8" providerId="LiveId" clId="{8A933E9E-B16F-4275-8FD7-6F16937EDB47}" dt="2026-04-06T17:22:06.519" v="563" actId="1076"/>
          <ac:picMkLst>
            <pc:docMk/>
            <pc:sldMk cId="2402088780" sldId="289"/>
            <ac:picMk id="9" creationId="{E38A419B-EB95-6DFC-878A-C3B98A7C87FA}"/>
          </ac:picMkLst>
        </pc:picChg>
      </pc:sldChg>
      <pc:sldChg chg="addSp delSp modSp mod">
        <pc:chgData name="Sara Frangos" userId="e14ebe9017ad51a8" providerId="LiveId" clId="{8A933E9E-B16F-4275-8FD7-6F16937EDB47}" dt="2026-04-10T16:44:06.592" v="938" actId="555"/>
        <pc:sldMkLst>
          <pc:docMk/>
          <pc:sldMk cId="2846884490" sldId="290"/>
        </pc:sldMkLst>
        <pc:spChg chg="mod">
          <ac:chgData name="Sara Frangos" userId="e14ebe9017ad51a8" providerId="LiveId" clId="{8A933E9E-B16F-4275-8FD7-6F16937EDB47}" dt="2026-04-06T17:22:56.424" v="589" actId="20577"/>
          <ac:spMkLst>
            <pc:docMk/>
            <pc:sldMk cId="2846884490" sldId="290"/>
            <ac:spMk id="4" creationId="{541D208D-6582-96BB-4597-E12D120F8DEF}"/>
          </ac:spMkLst>
        </pc:spChg>
        <pc:spChg chg="add mod">
          <ac:chgData name="Sara Frangos" userId="e14ebe9017ad51a8" providerId="LiveId" clId="{8A933E9E-B16F-4275-8FD7-6F16937EDB47}" dt="2026-04-06T17:22:35.565" v="569" actId="1076"/>
          <ac:spMkLst>
            <pc:docMk/>
            <pc:sldMk cId="2846884490" sldId="290"/>
            <ac:spMk id="5" creationId="{801563A2-BEAD-8233-E34C-1C090F3F6C81}"/>
          </ac:spMkLst>
        </pc:spChg>
        <pc:spChg chg="mod">
          <ac:chgData name="Sara Frangos" userId="e14ebe9017ad51a8" providerId="LiveId" clId="{8A933E9E-B16F-4275-8FD7-6F16937EDB47}" dt="2026-04-06T17:22:27.595" v="567" actId="1076"/>
          <ac:spMkLst>
            <pc:docMk/>
            <pc:sldMk cId="2846884490" sldId="290"/>
            <ac:spMk id="8" creationId="{EF1341C8-DA53-429F-0347-2529F5A32B78}"/>
          </ac:spMkLst>
        </pc:spChg>
        <pc:spChg chg="mod">
          <ac:chgData name="Sara Frangos" userId="e14ebe9017ad51a8" providerId="LiveId" clId="{8A933E9E-B16F-4275-8FD7-6F16937EDB47}" dt="2026-04-06T17:22:27.595" v="567" actId="1076"/>
          <ac:spMkLst>
            <pc:docMk/>
            <pc:sldMk cId="2846884490" sldId="290"/>
            <ac:spMk id="9" creationId="{B861C929-4C81-1DB5-6FFF-7B757B102C9E}"/>
          </ac:spMkLst>
        </pc:spChg>
        <pc:spChg chg="add mod">
          <ac:chgData name="Sara Frangos" userId="e14ebe9017ad51a8" providerId="LiveId" clId="{8A933E9E-B16F-4275-8FD7-6F16937EDB47}" dt="2026-04-06T17:22:39.848" v="570" actId="1076"/>
          <ac:spMkLst>
            <pc:docMk/>
            <pc:sldMk cId="2846884490" sldId="290"/>
            <ac:spMk id="10" creationId="{AF860C74-4D63-2A73-FBA9-B02D6CC5239C}"/>
          </ac:spMkLst>
        </pc:spChg>
        <pc:spChg chg="mod">
          <ac:chgData name="Sara Frangos" userId="e14ebe9017ad51a8" providerId="LiveId" clId="{8A933E9E-B16F-4275-8FD7-6F16937EDB47}" dt="2026-04-06T17:22:27.595" v="567" actId="1076"/>
          <ac:spMkLst>
            <pc:docMk/>
            <pc:sldMk cId="2846884490" sldId="290"/>
            <ac:spMk id="11" creationId="{2908B6F4-E948-EC68-0962-DB895FF89FB4}"/>
          </ac:spMkLst>
        </pc:spChg>
        <pc:spChg chg="mod">
          <ac:chgData name="Sara Frangos" userId="e14ebe9017ad51a8" providerId="LiveId" clId="{8A933E9E-B16F-4275-8FD7-6F16937EDB47}" dt="2026-04-06T17:22:27.595" v="567" actId="1076"/>
          <ac:spMkLst>
            <pc:docMk/>
            <pc:sldMk cId="2846884490" sldId="290"/>
            <ac:spMk id="12" creationId="{E31C870D-6BDD-0375-EEA9-9BF79AB3F187}"/>
          </ac:spMkLst>
        </pc:spChg>
        <pc:spChg chg="mod">
          <ac:chgData name="Sara Frangos" userId="e14ebe9017ad51a8" providerId="LiveId" clId="{8A933E9E-B16F-4275-8FD7-6F16937EDB47}" dt="2026-04-06T17:22:27.595" v="567" actId="1076"/>
          <ac:spMkLst>
            <pc:docMk/>
            <pc:sldMk cId="2846884490" sldId="290"/>
            <ac:spMk id="13" creationId="{DCC47A67-6CA7-475F-5DE2-498DDE80E775}"/>
          </ac:spMkLst>
        </pc:spChg>
        <pc:spChg chg="mod">
          <ac:chgData name="Sara Frangos" userId="e14ebe9017ad51a8" providerId="LiveId" clId="{8A933E9E-B16F-4275-8FD7-6F16937EDB47}" dt="2026-04-06T17:22:27.595" v="567" actId="1076"/>
          <ac:spMkLst>
            <pc:docMk/>
            <pc:sldMk cId="2846884490" sldId="290"/>
            <ac:spMk id="15" creationId="{BB534313-73D5-16A7-0313-5CDAE958CC52}"/>
          </ac:spMkLst>
        </pc:spChg>
        <pc:spChg chg="mod">
          <ac:chgData name="Sara Frangos" userId="e14ebe9017ad51a8" providerId="LiveId" clId="{8A933E9E-B16F-4275-8FD7-6F16937EDB47}" dt="2026-04-10T16:44:06.592" v="938" actId="555"/>
          <ac:spMkLst>
            <pc:docMk/>
            <pc:sldMk cId="2846884490" sldId="290"/>
            <ac:spMk id="16" creationId="{7A43CB78-807A-5DDA-C837-75281A8AF527}"/>
          </ac:spMkLst>
        </pc:spChg>
        <pc:spChg chg="mod">
          <ac:chgData name="Sara Frangos" userId="e14ebe9017ad51a8" providerId="LiveId" clId="{8A933E9E-B16F-4275-8FD7-6F16937EDB47}" dt="2026-04-10T16:44:06.592" v="938" actId="555"/>
          <ac:spMkLst>
            <pc:docMk/>
            <pc:sldMk cId="2846884490" sldId="290"/>
            <ac:spMk id="30" creationId="{6FA4880F-556F-D944-F550-110270F2A9E9}"/>
          </ac:spMkLst>
        </pc:spChg>
        <pc:spChg chg="mod">
          <ac:chgData name="Sara Frangos" userId="e14ebe9017ad51a8" providerId="LiveId" clId="{8A933E9E-B16F-4275-8FD7-6F16937EDB47}" dt="2026-04-10T16:44:06.592" v="938" actId="555"/>
          <ac:spMkLst>
            <pc:docMk/>
            <pc:sldMk cId="2846884490" sldId="290"/>
            <ac:spMk id="31" creationId="{0B2A4E4E-5698-EE8C-3327-EB7A78CF4352}"/>
          </ac:spMkLst>
        </pc:spChg>
        <pc:spChg chg="mod">
          <ac:chgData name="Sara Frangos" userId="e14ebe9017ad51a8" providerId="LiveId" clId="{8A933E9E-B16F-4275-8FD7-6F16937EDB47}" dt="2026-04-10T16:44:06.592" v="938" actId="555"/>
          <ac:spMkLst>
            <pc:docMk/>
            <pc:sldMk cId="2846884490" sldId="290"/>
            <ac:spMk id="32" creationId="{DF5B6A7E-8C76-E02D-B382-C0D9A952387D}"/>
          </ac:spMkLst>
        </pc:spChg>
        <pc:spChg chg="mod">
          <ac:chgData name="Sara Frangos" userId="e14ebe9017ad51a8" providerId="LiveId" clId="{8A933E9E-B16F-4275-8FD7-6F16937EDB47}" dt="2026-04-10T16:44:06.592" v="938" actId="555"/>
          <ac:spMkLst>
            <pc:docMk/>
            <pc:sldMk cId="2846884490" sldId="290"/>
            <ac:spMk id="33" creationId="{1193F825-97B6-E045-137A-7AAC60CF5CD4}"/>
          </ac:spMkLst>
        </pc:spChg>
        <pc:spChg chg="mod">
          <ac:chgData name="Sara Frangos" userId="e14ebe9017ad51a8" providerId="LiveId" clId="{8A933E9E-B16F-4275-8FD7-6F16937EDB47}" dt="2026-04-10T16:44:06.592" v="938" actId="555"/>
          <ac:spMkLst>
            <pc:docMk/>
            <pc:sldMk cId="2846884490" sldId="290"/>
            <ac:spMk id="34" creationId="{FDE5004F-DAC0-7B3B-72E6-51CFD9938F0A}"/>
          </ac:spMkLst>
        </pc:spChg>
        <pc:spChg chg="mod">
          <ac:chgData name="Sara Frangos" userId="e14ebe9017ad51a8" providerId="LiveId" clId="{8A933E9E-B16F-4275-8FD7-6F16937EDB47}" dt="2026-04-10T16:44:06.592" v="938" actId="555"/>
          <ac:spMkLst>
            <pc:docMk/>
            <pc:sldMk cId="2846884490" sldId="290"/>
            <ac:spMk id="35" creationId="{73B83733-7C92-CEF4-7D8A-F18C7E4EAD10}"/>
          </ac:spMkLst>
        </pc:spChg>
        <pc:spChg chg="mod">
          <ac:chgData name="Sara Frangos" userId="e14ebe9017ad51a8" providerId="LiveId" clId="{8A933E9E-B16F-4275-8FD7-6F16937EDB47}" dt="2026-04-10T16:43:51.574" v="929" actId="20577"/>
          <ac:spMkLst>
            <pc:docMk/>
            <pc:sldMk cId="2846884490" sldId="290"/>
            <ac:spMk id="36" creationId="{82F1C424-4852-EBCC-1FF5-7D2733838FB1}"/>
          </ac:spMkLst>
        </pc:spChg>
        <pc:spChg chg="mod">
          <ac:chgData name="Sara Frangos" userId="e14ebe9017ad51a8" providerId="LiveId" clId="{8A933E9E-B16F-4275-8FD7-6F16937EDB47}" dt="2026-04-10T16:44:06.592" v="938" actId="555"/>
          <ac:spMkLst>
            <pc:docMk/>
            <pc:sldMk cId="2846884490" sldId="290"/>
            <ac:spMk id="37" creationId="{BB137DC3-F2C8-84CD-0056-D0D1214F6955}"/>
          </ac:spMkLst>
        </pc:spChg>
        <pc:spChg chg="mod">
          <ac:chgData name="Sara Frangos" userId="e14ebe9017ad51a8" providerId="LiveId" clId="{8A933E9E-B16F-4275-8FD7-6F16937EDB47}" dt="2026-04-10T16:44:06.592" v="938" actId="555"/>
          <ac:spMkLst>
            <pc:docMk/>
            <pc:sldMk cId="2846884490" sldId="290"/>
            <ac:spMk id="38" creationId="{F1CD61AF-01FF-E28B-20DF-99ACCB77F7FE}"/>
          </ac:spMkLst>
        </pc:spChg>
        <pc:spChg chg="mod">
          <ac:chgData name="Sara Frangos" userId="e14ebe9017ad51a8" providerId="LiveId" clId="{8A933E9E-B16F-4275-8FD7-6F16937EDB47}" dt="2026-04-10T16:44:06.592" v="938" actId="555"/>
          <ac:spMkLst>
            <pc:docMk/>
            <pc:sldMk cId="2846884490" sldId="290"/>
            <ac:spMk id="39" creationId="{2560E7EA-E0FF-3EB3-0D3C-F552A2C68984}"/>
          </ac:spMkLst>
        </pc:spChg>
        <pc:spChg chg="mod">
          <ac:chgData name="Sara Frangos" userId="e14ebe9017ad51a8" providerId="LiveId" clId="{8A933E9E-B16F-4275-8FD7-6F16937EDB47}" dt="2026-04-10T16:43:59.472" v="937" actId="20577"/>
          <ac:spMkLst>
            <pc:docMk/>
            <pc:sldMk cId="2846884490" sldId="290"/>
            <ac:spMk id="40" creationId="{F73145D8-3E87-37A4-E6B2-F23EB640BBE6}"/>
          </ac:spMkLst>
        </pc:spChg>
        <pc:spChg chg="add mod">
          <ac:chgData name="Sara Frangos" userId="e14ebe9017ad51a8" providerId="LiveId" clId="{8A933E9E-B16F-4275-8FD7-6F16937EDB47}" dt="2026-04-06T17:23:37.665" v="596"/>
          <ac:spMkLst>
            <pc:docMk/>
            <pc:sldMk cId="2846884490" sldId="290"/>
            <ac:spMk id="41" creationId="{E8B7A691-7101-1FB6-CF2D-4371A967C358}"/>
          </ac:spMkLst>
        </pc:spChg>
        <pc:spChg chg="add mod">
          <ac:chgData name="Sara Frangos" userId="e14ebe9017ad51a8" providerId="LiveId" clId="{8A933E9E-B16F-4275-8FD7-6F16937EDB47}" dt="2026-04-06T17:23:37.665" v="596"/>
          <ac:spMkLst>
            <pc:docMk/>
            <pc:sldMk cId="2846884490" sldId="290"/>
            <ac:spMk id="49" creationId="{4E0712E0-306E-DABA-23D3-CAEF2BF21471}"/>
          </ac:spMkLst>
        </pc:spChg>
        <pc:spChg chg="add mod">
          <ac:chgData name="Sara Frangos" userId="e14ebe9017ad51a8" providerId="LiveId" clId="{8A933E9E-B16F-4275-8FD7-6F16937EDB47}" dt="2026-04-06T17:23:37.665" v="596"/>
          <ac:spMkLst>
            <pc:docMk/>
            <pc:sldMk cId="2846884490" sldId="290"/>
            <ac:spMk id="50" creationId="{9D9D4A87-2796-536E-37AA-4C8358A800CE}"/>
          </ac:spMkLst>
        </pc:spChg>
        <pc:spChg chg="add mod">
          <ac:chgData name="Sara Frangos" userId="e14ebe9017ad51a8" providerId="LiveId" clId="{8A933E9E-B16F-4275-8FD7-6F16937EDB47}" dt="2026-04-06T17:23:37.665" v="596"/>
          <ac:spMkLst>
            <pc:docMk/>
            <pc:sldMk cId="2846884490" sldId="290"/>
            <ac:spMk id="51" creationId="{D6ED4FA0-BAFA-C1E9-84C5-11ED50B9D1F1}"/>
          </ac:spMkLst>
        </pc:spChg>
        <pc:spChg chg="add mod">
          <ac:chgData name="Sara Frangos" userId="e14ebe9017ad51a8" providerId="LiveId" clId="{8A933E9E-B16F-4275-8FD7-6F16937EDB47}" dt="2026-04-06T17:23:37.665" v="596"/>
          <ac:spMkLst>
            <pc:docMk/>
            <pc:sldMk cId="2846884490" sldId="290"/>
            <ac:spMk id="52" creationId="{5E527D88-0861-A7E2-1840-852DF6C4ABF3}"/>
          </ac:spMkLst>
        </pc:spChg>
        <pc:picChg chg="mod">
          <ac:chgData name="Sara Frangos" userId="e14ebe9017ad51a8" providerId="LiveId" clId="{8A933E9E-B16F-4275-8FD7-6F16937EDB47}" dt="2026-04-06T17:22:27.595" v="567" actId="1076"/>
          <ac:picMkLst>
            <pc:docMk/>
            <pc:sldMk cId="2846884490" sldId="290"/>
            <ac:picMk id="6" creationId="{9AD819C4-BCF2-62B1-345D-16C4B6BA27FF}"/>
          </ac:picMkLst>
        </pc:picChg>
        <pc:picChg chg="mod">
          <ac:chgData name="Sara Frangos" userId="e14ebe9017ad51a8" providerId="LiveId" clId="{8A933E9E-B16F-4275-8FD7-6F16937EDB47}" dt="2026-04-06T17:22:27.595" v="567" actId="1076"/>
          <ac:picMkLst>
            <pc:docMk/>
            <pc:sldMk cId="2846884490" sldId="290"/>
            <ac:picMk id="7" creationId="{F1C16F9C-1D20-6588-AB58-62445633CF77}"/>
          </ac:picMkLst>
        </pc:picChg>
        <pc:picChg chg="add mod">
          <ac:chgData name="Sara Frangos" userId="e14ebe9017ad51a8" providerId="LiveId" clId="{8A933E9E-B16F-4275-8FD7-6F16937EDB47}" dt="2026-04-06T17:23:42.388" v="597" actId="1076"/>
          <ac:picMkLst>
            <pc:docMk/>
            <pc:sldMk cId="2846884490" sldId="290"/>
            <ac:picMk id="14" creationId="{B1616B82-EBC7-8B52-93EF-44E9E2706766}"/>
          </ac:picMkLst>
        </pc:picChg>
        <pc:cxnChg chg="mod">
          <ac:chgData name="Sara Frangos" userId="e14ebe9017ad51a8" providerId="LiveId" clId="{8A933E9E-B16F-4275-8FD7-6F16937EDB47}" dt="2026-04-10T16:43:47.014" v="925" actId="1037"/>
          <ac:cxnSpMkLst>
            <pc:docMk/>
            <pc:sldMk cId="2846884490" sldId="290"/>
            <ac:cxnSpMk id="18" creationId="{1A6B068F-E885-AC12-838C-62B1DDE0B9B8}"/>
          </ac:cxnSpMkLst>
        </pc:cxnChg>
      </pc:sldChg>
      <pc:sldChg chg="addSp delSp modSp mod ord">
        <pc:chgData name="Sara Frangos" userId="e14ebe9017ad51a8" providerId="LiveId" clId="{8A933E9E-B16F-4275-8FD7-6F16937EDB47}" dt="2026-04-10T17:00:51.478" v="2043" actId="20577"/>
        <pc:sldMkLst>
          <pc:docMk/>
          <pc:sldMk cId="2720489490" sldId="291"/>
        </pc:sldMkLst>
        <pc:spChg chg="add mod">
          <ac:chgData name="Sara Frangos" userId="e14ebe9017ad51a8" providerId="LiveId" clId="{8A933E9E-B16F-4275-8FD7-6F16937EDB47}" dt="2026-04-06T17:24:29.925" v="604" actId="1076"/>
          <ac:spMkLst>
            <pc:docMk/>
            <pc:sldMk cId="2720489490" sldId="291"/>
            <ac:spMk id="2" creationId="{31D5DC18-2B44-3A92-1DFE-ADB356704132}"/>
          </ac:spMkLst>
        </pc:spChg>
        <pc:spChg chg="add mod">
          <ac:chgData name="Sara Frangos" userId="e14ebe9017ad51a8" providerId="LiveId" clId="{8A933E9E-B16F-4275-8FD7-6F16937EDB47}" dt="2026-04-06T17:24:26.392" v="603" actId="1076"/>
          <ac:spMkLst>
            <pc:docMk/>
            <pc:sldMk cId="2720489490" sldId="291"/>
            <ac:spMk id="3" creationId="{41434179-5A22-E3E1-44D3-1ECF8BB147E5}"/>
          </ac:spMkLst>
        </pc:spChg>
        <pc:spChg chg="mod">
          <ac:chgData name="Sara Frangos" userId="e14ebe9017ad51a8" providerId="LiveId" clId="{8A933E9E-B16F-4275-8FD7-6F16937EDB47}" dt="2026-04-10T17:00:51.478" v="2043" actId="20577"/>
          <ac:spMkLst>
            <pc:docMk/>
            <pc:sldMk cId="2720489490" sldId="291"/>
            <ac:spMk id="4" creationId="{573E473E-0057-5797-26A8-67DBD1EB7187}"/>
          </ac:spMkLst>
        </pc:spChg>
        <pc:spChg chg="mod">
          <ac:chgData name="Sara Frangos" userId="e14ebe9017ad51a8" providerId="LiveId" clId="{8A933E9E-B16F-4275-8FD7-6F16937EDB47}" dt="2026-04-06T17:24:22.423" v="602" actId="1076"/>
          <ac:spMkLst>
            <pc:docMk/>
            <pc:sldMk cId="2720489490" sldId="291"/>
            <ac:spMk id="9" creationId="{3DE67B9B-B2E0-1AD4-795C-D8EA86E198AA}"/>
          </ac:spMkLst>
        </pc:spChg>
        <pc:spChg chg="mod">
          <ac:chgData name="Sara Frangos" userId="e14ebe9017ad51a8" providerId="LiveId" clId="{8A933E9E-B16F-4275-8FD7-6F16937EDB47}" dt="2026-04-06T17:24:22.423" v="602" actId="1076"/>
          <ac:spMkLst>
            <pc:docMk/>
            <pc:sldMk cId="2720489490" sldId="291"/>
            <ac:spMk id="10" creationId="{A487466E-177A-4B78-D350-038FE6F649D5}"/>
          </ac:spMkLst>
        </pc:spChg>
        <pc:spChg chg="add mod">
          <ac:chgData name="Sara Frangos" userId="e14ebe9017ad51a8" providerId="LiveId" clId="{8A933E9E-B16F-4275-8FD7-6F16937EDB47}" dt="2026-04-06T17:24:50.309" v="607"/>
          <ac:spMkLst>
            <pc:docMk/>
            <pc:sldMk cId="2720489490" sldId="291"/>
            <ac:spMk id="11" creationId="{AE32A4B3-3E8D-B17B-7E20-960B743BDCD3}"/>
          </ac:spMkLst>
        </pc:spChg>
        <pc:spChg chg="mod">
          <ac:chgData name="Sara Frangos" userId="e14ebe9017ad51a8" providerId="LiveId" clId="{8A933E9E-B16F-4275-8FD7-6F16937EDB47}" dt="2026-04-06T17:24:22.423" v="602" actId="1076"/>
          <ac:spMkLst>
            <pc:docMk/>
            <pc:sldMk cId="2720489490" sldId="291"/>
            <ac:spMk id="13" creationId="{A59EAD27-3CC5-3868-359E-CC9DF844FB0E}"/>
          </ac:spMkLst>
        </pc:spChg>
        <pc:spChg chg="mod">
          <ac:chgData name="Sara Frangos" userId="e14ebe9017ad51a8" providerId="LiveId" clId="{8A933E9E-B16F-4275-8FD7-6F16937EDB47}" dt="2026-04-10T16:42:47.934" v="895" actId="555"/>
          <ac:spMkLst>
            <pc:docMk/>
            <pc:sldMk cId="2720489490" sldId="291"/>
            <ac:spMk id="14" creationId="{2E580C7C-1457-F2B1-51AB-1B5C23A39136}"/>
          </ac:spMkLst>
        </pc:spChg>
        <pc:spChg chg="mod">
          <ac:chgData name="Sara Frangos" userId="e14ebe9017ad51a8" providerId="LiveId" clId="{8A933E9E-B16F-4275-8FD7-6F16937EDB47}" dt="2026-04-10T16:42:47.934" v="895" actId="555"/>
          <ac:spMkLst>
            <pc:docMk/>
            <pc:sldMk cId="2720489490" sldId="291"/>
            <ac:spMk id="28" creationId="{73EE7374-4673-2E81-D542-D42994C1D7E4}"/>
          </ac:spMkLst>
        </pc:spChg>
        <pc:spChg chg="mod">
          <ac:chgData name="Sara Frangos" userId="e14ebe9017ad51a8" providerId="LiveId" clId="{8A933E9E-B16F-4275-8FD7-6F16937EDB47}" dt="2026-04-10T16:42:47.934" v="895" actId="555"/>
          <ac:spMkLst>
            <pc:docMk/>
            <pc:sldMk cId="2720489490" sldId="291"/>
            <ac:spMk id="29" creationId="{77206A22-897A-3793-9F21-B94CC96F4A0C}"/>
          </ac:spMkLst>
        </pc:spChg>
        <pc:spChg chg="mod">
          <ac:chgData name="Sara Frangos" userId="e14ebe9017ad51a8" providerId="LiveId" clId="{8A933E9E-B16F-4275-8FD7-6F16937EDB47}" dt="2026-04-10T16:42:01.901" v="885" actId="1076"/>
          <ac:spMkLst>
            <pc:docMk/>
            <pc:sldMk cId="2720489490" sldId="291"/>
            <ac:spMk id="30" creationId="{3E52D0E1-F242-6587-0116-31FDB2B8705F}"/>
          </ac:spMkLst>
        </pc:spChg>
        <pc:spChg chg="mod">
          <ac:chgData name="Sara Frangos" userId="e14ebe9017ad51a8" providerId="LiveId" clId="{8A933E9E-B16F-4275-8FD7-6F16937EDB47}" dt="2026-04-10T16:42:47.934" v="895" actId="555"/>
          <ac:spMkLst>
            <pc:docMk/>
            <pc:sldMk cId="2720489490" sldId="291"/>
            <ac:spMk id="31" creationId="{4281C6B0-F32E-5805-7B10-130B25346328}"/>
          </ac:spMkLst>
        </pc:spChg>
        <pc:spChg chg="mod">
          <ac:chgData name="Sara Frangos" userId="e14ebe9017ad51a8" providerId="LiveId" clId="{8A933E9E-B16F-4275-8FD7-6F16937EDB47}" dt="2026-04-10T16:42:47.934" v="895" actId="555"/>
          <ac:spMkLst>
            <pc:docMk/>
            <pc:sldMk cId="2720489490" sldId="291"/>
            <ac:spMk id="32" creationId="{4487A69E-503F-5360-5D59-AC790AB5A025}"/>
          </ac:spMkLst>
        </pc:spChg>
        <pc:spChg chg="mod">
          <ac:chgData name="Sara Frangos" userId="e14ebe9017ad51a8" providerId="LiveId" clId="{8A933E9E-B16F-4275-8FD7-6F16937EDB47}" dt="2026-04-10T16:42:47.934" v="895" actId="555"/>
          <ac:spMkLst>
            <pc:docMk/>
            <pc:sldMk cId="2720489490" sldId="291"/>
            <ac:spMk id="33" creationId="{275C4394-CD22-ACC0-6C27-4C292516FC70}"/>
          </ac:spMkLst>
        </pc:spChg>
        <pc:spChg chg="mod">
          <ac:chgData name="Sara Frangos" userId="e14ebe9017ad51a8" providerId="LiveId" clId="{8A933E9E-B16F-4275-8FD7-6F16937EDB47}" dt="2026-04-10T16:42:47.934" v="895" actId="555"/>
          <ac:spMkLst>
            <pc:docMk/>
            <pc:sldMk cId="2720489490" sldId="291"/>
            <ac:spMk id="34" creationId="{90793B89-15EE-C3EA-8A86-530ADEDA8DAF}"/>
          </ac:spMkLst>
        </pc:spChg>
        <pc:spChg chg="mod">
          <ac:chgData name="Sara Frangos" userId="e14ebe9017ad51a8" providerId="LiveId" clId="{8A933E9E-B16F-4275-8FD7-6F16937EDB47}" dt="2026-04-10T16:42:47.934" v="895" actId="555"/>
          <ac:spMkLst>
            <pc:docMk/>
            <pc:sldMk cId="2720489490" sldId="291"/>
            <ac:spMk id="35" creationId="{B9C10CF3-0F99-4163-EF2D-D07FB972A781}"/>
          </ac:spMkLst>
        </pc:spChg>
        <pc:spChg chg="mod">
          <ac:chgData name="Sara Frangos" userId="e14ebe9017ad51a8" providerId="LiveId" clId="{8A933E9E-B16F-4275-8FD7-6F16937EDB47}" dt="2026-04-10T16:42:47.934" v="895" actId="555"/>
          <ac:spMkLst>
            <pc:docMk/>
            <pc:sldMk cId="2720489490" sldId="291"/>
            <ac:spMk id="36" creationId="{845CB79F-7ACE-2447-F2BF-E73AF4DD7975}"/>
          </ac:spMkLst>
        </pc:spChg>
        <pc:spChg chg="mod">
          <ac:chgData name="Sara Frangos" userId="e14ebe9017ad51a8" providerId="LiveId" clId="{8A933E9E-B16F-4275-8FD7-6F16937EDB47}" dt="2026-04-10T16:42:47.934" v="895" actId="555"/>
          <ac:spMkLst>
            <pc:docMk/>
            <pc:sldMk cId="2720489490" sldId="291"/>
            <ac:spMk id="37" creationId="{EEC1A439-AFB9-E676-282D-888E4188EA62}"/>
          </ac:spMkLst>
        </pc:spChg>
        <pc:spChg chg="mod">
          <ac:chgData name="Sara Frangos" userId="e14ebe9017ad51a8" providerId="LiveId" clId="{8A933E9E-B16F-4275-8FD7-6F16937EDB47}" dt="2026-04-10T16:42:36.100" v="893" actId="1076"/>
          <ac:spMkLst>
            <pc:docMk/>
            <pc:sldMk cId="2720489490" sldId="291"/>
            <ac:spMk id="38" creationId="{19362ACA-C30E-2D35-2DDD-EBE173E75A4D}"/>
          </ac:spMkLst>
        </pc:spChg>
        <pc:spChg chg="add mod">
          <ac:chgData name="Sara Frangos" userId="e14ebe9017ad51a8" providerId="LiveId" clId="{8A933E9E-B16F-4275-8FD7-6F16937EDB47}" dt="2026-04-06T17:24:50.309" v="607"/>
          <ac:spMkLst>
            <pc:docMk/>
            <pc:sldMk cId="2720489490" sldId="291"/>
            <ac:spMk id="39" creationId="{C9D0E708-572D-32CA-318C-5315D17F3D10}"/>
          </ac:spMkLst>
        </pc:spChg>
        <pc:spChg chg="add mod">
          <ac:chgData name="Sara Frangos" userId="e14ebe9017ad51a8" providerId="LiveId" clId="{8A933E9E-B16F-4275-8FD7-6F16937EDB47}" dt="2026-04-06T17:24:50.309" v="607"/>
          <ac:spMkLst>
            <pc:docMk/>
            <pc:sldMk cId="2720489490" sldId="291"/>
            <ac:spMk id="45" creationId="{F694EB6E-2ACB-63F7-19D3-0A5B120273AE}"/>
          </ac:spMkLst>
        </pc:spChg>
        <pc:spChg chg="add mod">
          <ac:chgData name="Sara Frangos" userId="e14ebe9017ad51a8" providerId="LiveId" clId="{8A933E9E-B16F-4275-8FD7-6F16937EDB47}" dt="2026-04-06T17:24:50.309" v="607"/>
          <ac:spMkLst>
            <pc:docMk/>
            <pc:sldMk cId="2720489490" sldId="291"/>
            <ac:spMk id="46" creationId="{598EF32A-E160-0088-329D-BA3907EAB347}"/>
          </ac:spMkLst>
        </pc:spChg>
        <pc:spChg chg="add mod">
          <ac:chgData name="Sara Frangos" userId="e14ebe9017ad51a8" providerId="LiveId" clId="{8A933E9E-B16F-4275-8FD7-6F16937EDB47}" dt="2026-04-06T17:24:50.309" v="607"/>
          <ac:spMkLst>
            <pc:docMk/>
            <pc:sldMk cId="2720489490" sldId="291"/>
            <ac:spMk id="47" creationId="{00C980EE-9B3B-DE96-D265-098A8D400C15}"/>
          </ac:spMkLst>
        </pc:spChg>
        <pc:picChg chg="add mod">
          <ac:chgData name="Sara Frangos" userId="e14ebe9017ad51a8" providerId="LiveId" clId="{8A933E9E-B16F-4275-8FD7-6F16937EDB47}" dt="2026-04-06T17:24:58.027" v="608" actId="1076"/>
          <ac:picMkLst>
            <pc:docMk/>
            <pc:sldMk cId="2720489490" sldId="291"/>
            <ac:picMk id="6" creationId="{D3133482-984F-B16B-6F91-F83B81CB8B68}"/>
          </ac:picMkLst>
        </pc:picChg>
        <pc:picChg chg="mod">
          <ac:chgData name="Sara Frangos" userId="e14ebe9017ad51a8" providerId="LiveId" clId="{8A933E9E-B16F-4275-8FD7-6F16937EDB47}" dt="2026-04-10T16:42:17.898" v="889" actId="1076"/>
          <ac:picMkLst>
            <pc:docMk/>
            <pc:sldMk cId="2720489490" sldId="291"/>
            <ac:picMk id="8" creationId="{3244FFB1-3526-52AE-F617-EBC4D45D07D5}"/>
          </ac:picMkLst>
        </pc:picChg>
      </pc:sldChg>
      <pc:sldChg chg="addSp delSp modSp mod ord">
        <pc:chgData name="Sara Frangos" userId="e14ebe9017ad51a8" providerId="LiveId" clId="{8A933E9E-B16F-4275-8FD7-6F16937EDB47}" dt="2026-04-10T17:01:01.800" v="2044" actId="20577"/>
        <pc:sldMkLst>
          <pc:docMk/>
          <pc:sldMk cId="213661546" sldId="292"/>
        </pc:sldMkLst>
        <pc:spChg chg="mod">
          <ac:chgData name="Sara Frangos" userId="e14ebe9017ad51a8" providerId="LiveId" clId="{8A933E9E-B16F-4275-8FD7-6F16937EDB47}" dt="2026-04-10T17:01:01.800" v="2044" actId="20577"/>
          <ac:spMkLst>
            <pc:docMk/>
            <pc:sldMk cId="213661546" sldId="292"/>
            <ac:spMk id="4" creationId="{573E473E-0057-5797-26A8-67DBD1EB7187}"/>
          </ac:spMkLst>
        </pc:spChg>
        <pc:spChg chg="add mod">
          <ac:chgData name="Sara Frangos" userId="e14ebe9017ad51a8" providerId="LiveId" clId="{8A933E9E-B16F-4275-8FD7-6F16937EDB47}" dt="2026-04-06T17:25:47.007" v="641" actId="1076"/>
          <ac:spMkLst>
            <pc:docMk/>
            <pc:sldMk cId="213661546" sldId="292"/>
            <ac:spMk id="5" creationId="{FF4E2330-3E45-26EC-FC2C-A8161B0BED6D}"/>
          </ac:spMkLst>
        </pc:spChg>
        <pc:spChg chg="add mod">
          <ac:chgData name="Sara Frangos" userId="e14ebe9017ad51a8" providerId="LiveId" clId="{8A933E9E-B16F-4275-8FD7-6F16937EDB47}" dt="2026-04-06T17:25:44.357" v="640" actId="1076"/>
          <ac:spMkLst>
            <pc:docMk/>
            <pc:sldMk cId="213661546" sldId="292"/>
            <ac:spMk id="7" creationId="{D888D220-3140-E720-19F8-5ACD0CC4EFF9}"/>
          </ac:spMkLst>
        </pc:spChg>
        <pc:spChg chg="add mod">
          <ac:chgData name="Sara Frangos" userId="e14ebe9017ad51a8" providerId="LiveId" clId="{8A933E9E-B16F-4275-8FD7-6F16937EDB47}" dt="2026-04-06T17:26:08.755" v="644"/>
          <ac:spMkLst>
            <pc:docMk/>
            <pc:sldMk cId="213661546" sldId="292"/>
            <ac:spMk id="9" creationId="{3989A91C-8896-874D-79C2-B66D11C2D17B}"/>
          </ac:spMkLst>
        </pc:spChg>
        <pc:spChg chg="add mod">
          <ac:chgData name="Sara Frangos" userId="e14ebe9017ad51a8" providerId="LiveId" clId="{8A933E9E-B16F-4275-8FD7-6F16937EDB47}" dt="2026-04-06T17:26:08.755" v="644"/>
          <ac:spMkLst>
            <pc:docMk/>
            <pc:sldMk cId="213661546" sldId="292"/>
            <ac:spMk id="10" creationId="{92A1F1E6-8C67-E368-A3DB-1A298EF8C951}"/>
          </ac:spMkLst>
        </pc:spChg>
        <pc:spChg chg="add mod">
          <ac:chgData name="Sara Frangos" userId="e14ebe9017ad51a8" providerId="LiveId" clId="{8A933E9E-B16F-4275-8FD7-6F16937EDB47}" dt="2026-04-06T17:26:08.755" v="644"/>
          <ac:spMkLst>
            <pc:docMk/>
            <pc:sldMk cId="213661546" sldId="292"/>
            <ac:spMk id="11" creationId="{3A6489DE-851F-3BF3-3BE7-F57BED52BDDC}"/>
          </ac:spMkLst>
        </pc:spChg>
        <pc:spChg chg="add mod">
          <ac:chgData name="Sara Frangos" userId="e14ebe9017ad51a8" providerId="LiveId" clId="{8A933E9E-B16F-4275-8FD7-6F16937EDB47}" dt="2026-04-06T17:26:08.755" v="644"/>
          <ac:spMkLst>
            <pc:docMk/>
            <pc:sldMk cId="213661546" sldId="292"/>
            <ac:spMk id="12" creationId="{D5F0D01C-7904-E14A-A6AC-40B7A84F426B}"/>
          </ac:spMkLst>
        </pc:spChg>
        <pc:spChg chg="add mod">
          <ac:chgData name="Sara Frangos" userId="e14ebe9017ad51a8" providerId="LiveId" clId="{8A933E9E-B16F-4275-8FD7-6F16937EDB47}" dt="2026-04-06T17:26:08.755" v="644"/>
          <ac:spMkLst>
            <pc:docMk/>
            <pc:sldMk cId="213661546" sldId="292"/>
            <ac:spMk id="13" creationId="{41B0064C-5C47-4A9B-DEAF-C60608E13451}"/>
          </ac:spMkLst>
        </pc:spChg>
        <pc:spChg chg="mod">
          <ac:chgData name="Sara Frangos" userId="e14ebe9017ad51a8" providerId="LiveId" clId="{8A933E9E-B16F-4275-8FD7-6F16937EDB47}" dt="2026-04-06T17:25:32.911" v="637" actId="1076"/>
          <ac:spMkLst>
            <pc:docMk/>
            <pc:sldMk cId="213661546" sldId="292"/>
            <ac:spMk id="47" creationId="{E47D634E-F813-0DD3-2763-EA5E5E64C676}"/>
          </ac:spMkLst>
        </pc:spChg>
        <pc:spChg chg="mod">
          <ac:chgData name="Sara Frangos" userId="e14ebe9017ad51a8" providerId="LiveId" clId="{8A933E9E-B16F-4275-8FD7-6F16937EDB47}" dt="2026-04-06T17:25:32.911" v="637" actId="1076"/>
          <ac:spMkLst>
            <pc:docMk/>
            <pc:sldMk cId="213661546" sldId="292"/>
            <ac:spMk id="48" creationId="{82115DB1-051C-9803-6866-E8B0825A2C5F}"/>
          </ac:spMkLst>
        </pc:spChg>
        <pc:spChg chg="mod">
          <ac:chgData name="Sara Frangos" userId="e14ebe9017ad51a8" providerId="LiveId" clId="{8A933E9E-B16F-4275-8FD7-6F16937EDB47}" dt="2026-04-06T17:25:32.911" v="637" actId="1076"/>
          <ac:spMkLst>
            <pc:docMk/>
            <pc:sldMk cId="213661546" sldId="292"/>
            <ac:spMk id="50" creationId="{59829E65-74AF-65E5-15A6-B1FA4FBD465F}"/>
          </ac:spMkLst>
        </pc:spChg>
        <pc:spChg chg="mod">
          <ac:chgData name="Sara Frangos" userId="e14ebe9017ad51a8" providerId="LiveId" clId="{8A933E9E-B16F-4275-8FD7-6F16937EDB47}" dt="2026-04-10T16:43:14.662" v="908" actId="555"/>
          <ac:spMkLst>
            <pc:docMk/>
            <pc:sldMk cId="213661546" sldId="292"/>
            <ac:spMk id="51" creationId="{07839687-E78F-9264-6F0B-D3153F4B14C5}"/>
          </ac:spMkLst>
        </pc:spChg>
        <pc:spChg chg="mod">
          <ac:chgData name="Sara Frangos" userId="e14ebe9017ad51a8" providerId="LiveId" clId="{8A933E9E-B16F-4275-8FD7-6F16937EDB47}" dt="2026-04-10T16:43:14.662" v="908" actId="555"/>
          <ac:spMkLst>
            <pc:docMk/>
            <pc:sldMk cId="213661546" sldId="292"/>
            <ac:spMk id="65" creationId="{BF679010-D2D1-EAC9-AF69-ABF5B4483673}"/>
          </ac:spMkLst>
        </pc:spChg>
        <pc:spChg chg="mod">
          <ac:chgData name="Sara Frangos" userId="e14ebe9017ad51a8" providerId="LiveId" clId="{8A933E9E-B16F-4275-8FD7-6F16937EDB47}" dt="2026-04-10T16:43:14.662" v="908" actId="555"/>
          <ac:spMkLst>
            <pc:docMk/>
            <pc:sldMk cId="213661546" sldId="292"/>
            <ac:spMk id="66" creationId="{63FD0291-9062-A5E1-D9CA-39837FCB80C3}"/>
          </ac:spMkLst>
        </pc:spChg>
        <pc:spChg chg="mod">
          <ac:chgData name="Sara Frangos" userId="e14ebe9017ad51a8" providerId="LiveId" clId="{8A933E9E-B16F-4275-8FD7-6F16937EDB47}" dt="2026-04-10T16:43:14.662" v="908" actId="555"/>
          <ac:spMkLst>
            <pc:docMk/>
            <pc:sldMk cId="213661546" sldId="292"/>
            <ac:spMk id="67" creationId="{C9EA6456-1459-6083-2778-803CF801D33B}"/>
          </ac:spMkLst>
        </pc:spChg>
        <pc:spChg chg="mod">
          <ac:chgData name="Sara Frangos" userId="e14ebe9017ad51a8" providerId="LiveId" clId="{8A933E9E-B16F-4275-8FD7-6F16937EDB47}" dt="2026-04-06T17:25:36.331" v="638" actId="1076"/>
          <ac:spMkLst>
            <pc:docMk/>
            <pc:sldMk cId="213661546" sldId="292"/>
            <ac:spMk id="68" creationId="{93F7F3CC-5337-94C6-2D7C-8568ABF25500}"/>
          </ac:spMkLst>
        </pc:spChg>
        <pc:spChg chg="mod">
          <ac:chgData name="Sara Frangos" userId="e14ebe9017ad51a8" providerId="LiveId" clId="{8A933E9E-B16F-4275-8FD7-6F16937EDB47}" dt="2026-04-10T16:43:14.662" v="908" actId="555"/>
          <ac:spMkLst>
            <pc:docMk/>
            <pc:sldMk cId="213661546" sldId="292"/>
            <ac:spMk id="69" creationId="{283E2D84-5AF5-D8B6-2C88-99AB9866D613}"/>
          </ac:spMkLst>
        </pc:spChg>
        <pc:spChg chg="mod">
          <ac:chgData name="Sara Frangos" userId="e14ebe9017ad51a8" providerId="LiveId" clId="{8A933E9E-B16F-4275-8FD7-6F16937EDB47}" dt="2026-04-10T16:43:14.662" v="908" actId="555"/>
          <ac:spMkLst>
            <pc:docMk/>
            <pc:sldMk cId="213661546" sldId="292"/>
            <ac:spMk id="70" creationId="{B964503B-C455-8151-052B-43801894D1E4}"/>
          </ac:spMkLst>
        </pc:spChg>
        <pc:spChg chg="mod">
          <ac:chgData name="Sara Frangos" userId="e14ebe9017ad51a8" providerId="LiveId" clId="{8A933E9E-B16F-4275-8FD7-6F16937EDB47}" dt="2026-04-10T16:43:14.662" v="908" actId="555"/>
          <ac:spMkLst>
            <pc:docMk/>
            <pc:sldMk cId="213661546" sldId="292"/>
            <ac:spMk id="71" creationId="{15F2479D-2EA9-B550-F01E-89AC4895CB3C}"/>
          </ac:spMkLst>
        </pc:spChg>
        <pc:spChg chg="mod">
          <ac:chgData name="Sara Frangos" userId="e14ebe9017ad51a8" providerId="LiveId" clId="{8A933E9E-B16F-4275-8FD7-6F16937EDB47}" dt="2026-04-10T16:43:14.662" v="908" actId="555"/>
          <ac:spMkLst>
            <pc:docMk/>
            <pc:sldMk cId="213661546" sldId="292"/>
            <ac:spMk id="72" creationId="{17453913-D408-226F-3E94-14BB28434213}"/>
          </ac:spMkLst>
        </pc:spChg>
        <pc:spChg chg="mod">
          <ac:chgData name="Sara Frangos" userId="e14ebe9017ad51a8" providerId="LiveId" clId="{8A933E9E-B16F-4275-8FD7-6F16937EDB47}" dt="2026-04-10T16:43:01.279" v="903" actId="20577"/>
          <ac:spMkLst>
            <pc:docMk/>
            <pc:sldMk cId="213661546" sldId="292"/>
            <ac:spMk id="73" creationId="{421BA0C9-2E5F-05F3-6110-A6EAB4E1E0E8}"/>
          </ac:spMkLst>
        </pc:spChg>
        <pc:spChg chg="mod">
          <ac:chgData name="Sara Frangos" userId="e14ebe9017ad51a8" providerId="LiveId" clId="{8A933E9E-B16F-4275-8FD7-6F16937EDB47}" dt="2026-04-10T16:43:14.662" v="908" actId="555"/>
          <ac:spMkLst>
            <pc:docMk/>
            <pc:sldMk cId="213661546" sldId="292"/>
            <ac:spMk id="74" creationId="{51314560-FA38-2D92-619B-CDDC6BE329FB}"/>
          </ac:spMkLst>
        </pc:spChg>
        <pc:spChg chg="mod">
          <ac:chgData name="Sara Frangos" userId="e14ebe9017ad51a8" providerId="LiveId" clId="{8A933E9E-B16F-4275-8FD7-6F16937EDB47}" dt="2026-04-10T16:43:14.662" v="908" actId="555"/>
          <ac:spMkLst>
            <pc:docMk/>
            <pc:sldMk cId="213661546" sldId="292"/>
            <ac:spMk id="75" creationId="{A925AEFE-0335-7F5E-18B2-ED150BDF4C06}"/>
          </ac:spMkLst>
        </pc:spChg>
        <pc:picChg chg="add del">
          <ac:chgData name="Sara Frangos" userId="e14ebe9017ad51a8" providerId="LiveId" clId="{8A933E9E-B16F-4275-8FD7-6F16937EDB47}" dt="2026-04-06T17:25:22.013" v="634" actId="478"/>
          <ac:picMkLst>
            <pc:docMk/>
            <pc:sldMk cId="213661546" sldId="292"/>
            <ac:picMk id="6" creationId="{AAAF4643-1EC7-9711-566C-5BBA9863B1B5}"/>
          </ac:picMkLst>
        </pc:picChg>
        <pc:picChg chg="add mod">
          <ac:chgData name="Sara Frangos" userId="e14ebe9017ad51a8" providerId="LiveId" clId="{8A933E9E-B16F-4275-8FD7-6F16937EDB47}" dt="2026-04-06T17:26:10.999" v="645" actId="1076"/>
          <ac:picMkLst>
            <pc:docMk/>
            <pc:sldMk cId="213661546" sldId="292"/>
            <ac:picMk id="8" creationId="{DA12AF82-94D0-D395-3718-8375D6F580B6}"/>
          </ac:picMkLst>
        </pc:picChg>
      </pc:sldChg>
      <pc:sldChg chg="addSp delSp modSp mod">
        <pc:chgData name="Sara Frangos" userId="e14ebe9017ad51a8" providerId="LiveId" clId="{8A933E9E-B16F-4275-8FD7-6F16937EDB47}" dt="2026-04-10T16:57:23.849" v="2029" actId="1076"/>
        <pc:sldMkLst>
          <pc:docMk/>
          <pc:sldMk cId="3237745226" sldId="298"/>
        </pc:sldMkLst>
        <pc:spChg chg="add mod">
          <ac:chgData name="Sara Frangos" userId="e14ebe9017ad51a8" providerId="LiveId" clId="{8A933E9E-B16F-4275-8FD7-6F16937EDB47}" dt="2026-04-06T17:15:03.306" v="355" actId="1076"/>
          <ac:spMkLst>
            <pc:docMk/>
            <pc:sldMk cId="3237745226" sldId="298"/>
            <ac:spMk id="3" creationId="{BB59F33D-F214-A35A-7FA0-851642C84DC8}"/>
          </ac:spMkLst>
        </pc:spChg>
        <pc:spChg chg="add mod">
          <ac:chgData name="Sara Frangos" userId="e14ebe9017ad51a8" providerId="LiveId" clId="{8A933E9E-B16F-4275-8FD7-6F16937EDB47}" dt="2026-04-06T17:15:30.337" v="358" actId="1076"/>
          <ac:spMkLst>
            <pc:docMk/>
            <pc:sldMk cId="3237745226" sldId="298"/>
            <ac:spMk id="5" creationId="{62AB393D-50A3-4DF0-463F-DE333803B462}"/>
          </ac:spMkLst>
        </pc:spChg>
        <pc:spChg chg="mod">
          <ac:chgData name="Sara Frangos" userId="e14ebe9017ad51a8" providerId="LiveId" clId="{8A933E9E-B16F-4275-8FD7-6F16937EDB47}" dt="2026-04-06T17:15:45.546" v="374" actId="1076"/>
          <ac:spMkLst>
            <pc:docMk/>
            <pc:sldMk cId="3237745226" sldId="298"/>
            <ac:spMk id="7" creationId="{9747E311-B7D3-7F19-A2DC-D6FD0CD06E1A}"/>
          </ac:spMkLst>
        </pc:spChg>
        <pc:spChg chg="mod">
          <ac:chgData name="Sara Frangos" userId="e14ebe9017ad51a8" providerId="LiveId" clId="{8A933E9E-B16F-4275-8FD7-6F16937EDB47}" dt="2026-04-10T16:56:37.648" v="1998" actId="554"/>
          <ac:spMkLst>
            <pc:docMk/>
            <pc:sldMk cId="3237745226" sldId="298"/>
            <ac:spMk id="8" creationId="{81A723D2-559E-4B78-AB53-E26A73CB083E}"/>
          </ac:spMkLst>
        </pc:spChg>
        <pc:spChg chg="mod">
          <ac:chgData name="Sara Frangos" userId="e14ebe9017ad51a8" providerId="LiveId" clId="{8A933E9E-B16F-4275-8FD7-6F16937EDB47}" dt="2026-04-10T16:56:37.648" v="1998" actId="554"/>
          <ac:spMkLst>
            <pc:docMk/>
            <pc:sldMk cId="3237745226" sldId="298"/>
            <ac:spMk id="22" creationId="{6A97022B-4C75-6C39-C9DF-F161CEBAFE55}"/>
          </ac:spMkLst>
        </pc:spChg>
        <pc:spChg chg="mod">
          <ac:chgData name="Sara Frangos" userId="e14ebe9017ad51a8" providerId="LiveId" clId="{8A933E9E-B16F-4275-8FD7-6F16937EDB47}" dt="2026-04-10T16:56:37.648" v="1998" actId="554"/>
          <ac:spMkLst>
            <pc:docMk/>
            <pc:sldMk cId="3237745226" sldId="298"/>
            <ac:spMk id="23" creationId="{E84FC781-CA10-7F6A-2E8C-8B17B3E8DBB7}"/>
          </ac:spMkLst>
        </pc:spChg>
        <pc:spChg chg="mod">
          <ac:chgData name="Sara Frangos" userId="e14ebe9017ad51a8" providerId="LiveId" clId="{8A933E9E-B16F-4275-8FD7-6F16937EDB47}" dt="2026-04-10T16:56:37.648" v="1998" actId="554"/>
          <ac:spMkLst>
            <pc:docMk/>
            <pc:sldMk cId="3237745226" sldId="298"/>
            <ac:spMk id="24" creationId="{47EE885A-D0BD-C80E-E0D6-A7A26051AF64}"/>
          </ac:spMkLst>
        </pc:spChg>
        <pc:spChg chg="mod">
          <ac:chgData name="Sara Frangos" userId="e14ebe9017ad51a8" providerId="LiveId" clId="{8A933E9E-B16F-4275-8FD7-6F16937EDB47}" dt="2026-04-10T16:56:37.648" v="1998" actId="554"/>
          <ac:spMkLst>
            <pc:docMk/>
            <pc:sldMk cId="3237745226" sldId="298"/>
            <ac:spMk id="27" creationId="{F5BA45ED-09D3-663B-0977-472322104DB8}"/>
          </ac:spMkLst>
        </pc:spChg>
        <pc:spChg chg="mod">
          <ac:chgData name="Sara Frangos" userId="e14ebe9017ad51a8" providerId="LiveId" clId="{8A933E9E-B16F-4275-8FD7-6F16937EDB47}" dt="2026-04-10T16:56:37.648" v="1998" actId="554"/>
          <ac:spMkLst>
            <pc:docMk/>
            <pc:sldMk cId="3237745226" sldId="298"/>
            <ac:spMk id="28" creationId="{EED24D56-A206-E894-11B1-EACB57890C45}"/>
          </ac:spMkLst>
        </pc:spChg>
        <pc:spChg chg="mod">
          <ac:chgData name="Sara Frangos" userId="e14ebe9017ad51a8" providerId="LiveId" clId="{8A933E9E-B16F-4275-8FD7-6F16937EDB47}" dt="2026-04-10T16:56:37.648" v="1998" actId="554"/>
          <ac:spMkLst>
            <pc:docMk/>
            <pc:sldMk cId="3237745226" sldId="298"/>
            <ac:spMk id="29" creationId="{3D7D44F3-6E2F-52DE-B3D8-0CB71F5ADDDF}"/>
          </ac:spMkLst>
        </pc:spChg>
        <pc:spChg chg="mod">
          <ac:chgData name="Sara Frangos" userId="e14ebe9017ad51a8" providerId="LiveId" clId="{8A933E9E-B16F-4275-8FD7-6F16937EDB47}" dt="2026-04-10T16:56:37.648" v="1998" actId="554"/>
          <ac:spMkLst>
            <pc:docMk/>
            <pc:sldMk cId="3237745226" sldId="298"/>
            <ac:spMk id="30" creationId="{E1153B84-4531-6DB4-7433-C50F338D7042}"/>
          </ac:spMkLst>
        </pc:spChg>
        <pc:spChg chg="mod">
          <ac:chgData name="Sara Frangos" userId="e14ebe9017ad51a8" providerId="LiveId" clId="{8A933E9E-B16F-4275-8FD7-6F16937EDB47}" dt="2026-04-10T16:56:37.648" v="1998" actId="554"/>
          <ac:spMkLst>
            <pc:docMk/>
            <pc:sldMk cId="3237745226" sldId="298"/>
            <ac:spMk id="31" creationId="{0A1D867A-FD24-F3F0-F066-F2BC203014CD}"/>
          </ac:spMkLst>
        </pc:spChg>
        <pc:spChg chg="mod">
          <ac:chgData name="Sara Frangos" userId="e14ebe9017ad51a8" providerId="LiveId" clId="{8A933E9E-B16F-4275-8FD7-6F16937EDB47}" dt="2026-04-10T16:56:37.648" v="1998" actId="554"/>
          <ac:spMkLst>
            <pc:docMk/>
            <pc:sldMk cId="3237745226" sldId="298"/>
            <ac:spMk id="32" creationId="{571F0105-01A7-874C-97C7-9DC23ACB8569}"/>
          </ac:spMkLst>
        </pc:spChg>
        <pc:spChg chg="add mod">
          <ac:chgData name="Sara Frangos" userId="e14ebe9017ad51a8" providerId="LiveId" clId="{8A933E9E-B16F-4275-8FD7-6F16937EDB47}" dt="2026-04-06T17:15:30.337" v="358" actId="1076"/>
          <ac:spMkLst>
            <pc:docMk/>
            <pc:sldMk cId="3237745226" sldId="298"/>
            <ac:spMk id="34" creationId="{A754B992-07FF-C45E-A553-49F44868C1C0}"/>
          </ac:spMkLst>
        </pc:spChg>
        <pc:spChg chg="add mod">
          <ac:chgData name="Sara Frangos" userId="e14ebe9017ad51a8" providerId="LiveId" clId="{8A933E9E-B16F-4275-8FD7-6F16937EDB47}" dt="2026-04-06T17:15:30.337" v="358" actId="1076"/>
          <ac:spMkLst>
            <pc:docMk/>
            <pc:sldMk cId="3237745226" sldId="298"/>
            <ac:spMk id="36" creationId="{E93FDBE4-6061-F020-80E2-EC8BB910ABE8}"/>
          </ac:spMkLst>
        </pc:spChg>
        <pc:spChg chg="add mod">
          <ac:chgData name="Sara Frangos" userId="e14ebe9017ad51a8" providerId="LiveId" clId="{8A933E9E-B16F-4275-8FD7-6F16937EDB47}" dt="2026-04-06T17:15:30.337" v="358" actId="1076"/>
          <ac:spMkLst>
            <pc:docMk/>
            <pc:sldMk cId="3237745226" sldId="298"/>
            <ac:spMk id="37" creationId="{061CE6D1-04DE-D942-AB2E-9553569863B2}"/>
          </ac:spMkLst>
        </pc:spChg>
        <pc:spChg chg="add mod">
          <ac:chgData name="Sara Frangos" userId="e14ebe9017ad51a8" providerId="LiveId" clId="{8A933E9E-B16F-4275-8FD7-6F16937EDB47}" dt="2026-04-10T16:57:01.574" v="2027" actId="20577"/>
          <ac:spMkLst>
            <pc:docMk/>
            <pc:sldMk cId="3237745226" sldId="298"/>
            <ac:spMk id="38" creationId="{E56BA3E4-7DEA-6CCE-8B40-98BC7F00E1B5}"/>
          </ac:spMkLst>
        </pc:spChg>
        <pc:spChg chg="add mod">
          <ac:chgData name="Sara Frangos" userId="e14ebe9017ad51a8" providerId="LiveId" clId="{8A933E9E-B16F-4275-8FD7-6F16937EDB47}" dt="2026-04-10T16:57:23.849" v="2029" actId="1076"/>
          <ac:spMkLst>
            <pc:docMk/>
            <pc:sldMk cId="3237745226" sldId="298"/>
            <ac:spMk id="39" creationId="{0FE67D5B-F1F3-2DFB-E081-1D05D7F13323}"/>
          </ac:spMkLst>
        </pc:spChg>
        <pc:spChg chg="add mod">
          <ac:chgData name="Sara Frangos" userId="e14ebe9017ad51a8" providerId="LiveId" clId="{8A933E9E-B16F-4275-8FD7-6F16937EDB47}" dt="2026-04-10T16:57:23.849" v="2029" actId="1076"/>
          <ac:spMkLst>
            <pc:docMk/>
            <pc:sldMk cId="3237745226" sldId="298"/>
            <ac:spMk id="40" creationId="{3CC9A974-667F-42A7-502A-0935F9F2C84C}"/>
          </ac:spMkLst>
        </pc:spChg>
        <pc:picChg chg="add mod">
          <ac:chgData name="Sara Frangos" userId="e14ebe9017ad51a8" providerId="LiveId" clId="{8A933E9E-B16F-4275-8FD7-6F16937EDB47}" dt="2026-04-06T17:15:05.465" v="356" actId="1076"/>
          <ac:picMkLst>
            <pc:docMk/>
            <pc:sldMk cId="3237745226" sldId="298"/>
            <ac:picMk id="2" creationId="{2EA25FD7-ED7E-5240-DB38-A63DBC6C9E82}"/>
          </ac:picMkLst>
        </pc:picChg>
        <pc:picChg chg="add del mod ord modCrop">
          <ac:chgData name="Sara Frangos" userId="e14ebe9017ad51a8" providerId="LiveId" clId="{8A933E9E-B16F-4275-8FD7-6F16937EDB47}" dt="2026-04-06T16:45:52.017" v="14" actId="478"/>
          <ac:picMkLst>
            <pc:docMk/>
            <pc:sldMk cId="3237745226" sldId="298"/>
            <ac:picMk id="43" creationId="{0DB2872D-E322-573F-DA54-E37C7D0AB4B5}"/>
          </ac:picMkLst>
        </pc:picChg>
      </pc:sldChg>
      <pc:sldChg chg="addSp delSp modSp new mod ord">
        <pc:chgData name="Sara Frangos" userId="e14ebe9017ad51a8" providerId="LiveId" clId="{8A933E9E-B16F-4275-8FD7-6F16937EDB47}" dt="2026-04-10T17:00:42.171" v="2042" actId="20577"/>
        <pc:sldMkLst>
          <pc:docMk/>
          <pc:sldMk cId="4272417378" sldId="299"/>
        </pc:sldMkLst>
        <pc:spChg chg="del">
          <ac:chgData name="Sara Frangos" userId="e14ebe9017ad51a8" providerId="LiveId" clId="{8A933E9E-B16F-4275-8FD7-6F16937EDB47}" dt="2026-04-10T16:50:42.178" v="1274" actId="478"/>
          <ac:spMkLst>
            <pc:docMk/>
            <pc:sldMk cId="4272417378" sldId="299"/>
            <ac:spMk id="2" creationId="{018E24FF-A480-6E48-6337-71ADCB7EEAE1}"/>
          </ac:spMkLst>
        </pc:spChg>
        <pc:spChg chg="del">
          <ac:chgData name="Sara Frangos" userId="e14ebe9017ad51a8" providerId="LiveId" clId="{8A933E9E-B16F-4275-8FD7-6F16937EDB47}" dt="2026-04-10T16:50:48.449" v="1277" actId="478"/>
          <ac:spMkLst>
            <pc:docMk/>
            <pc:sldMk cId="4272417378" sldId="299"/>
            <ac:spMk id="3" creationId="{107AA542-F96D-32DE-31F9-564E5DD0F8FA}"/>
          </ac:spMkLst>
        </pc:spChg>
        <pc:spChg chg="add mod">
          <ac:chgData name="Sara Frangos" userId="e14ebe9017ad51a8" providerId="LiveId" clId="{8A933E9E-B16F-4275-8FD7-6F16937EDB47}" dt="2026-04-10T17:00:03.249" v="2037" actId="1076"/>
          <ac:spMkLst>
            <pc:docMk/>
            <pc:sldMk cId="4272417378" sldId="299"/>
            <ac:spMk id="4" creationId="{42DCAF75-2951-4528-A704-92F535BAE66C}"/>
          </ac:spMkLst>
        </pc:spChg>
        <pc:spChg chg="add mod">
          <ac:chgData name="Sara Frangos" userId="e14ebe9017ad51a8" providerId="LiveId" clId="{8A933E9E-B16F-4275-8FD7-6F16937EDB47}" dt="2026-04-10T17:00:42.171" v="2042" actId="20577"/>
          <ac:spMkLst>
            <pc:docMk/>
            <pc:sldMk cId="4272417378" sldId="299"/>
            <ac:spMk id="5" creationId="{3F64DAE7-84F4-A590-7D86-9D31C78CE51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FDC6D-DABB-E0A6-F256-DA89B4D87B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2AB7BC-557A-6C27-AA81-F989D9EC5E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4A25F5-2BBB-CF71-A44A-4573A5353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30895-BB8A-9E4F-59C4-A8DF10207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396B73-7687-7A68-45FF-34C66E9A7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456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F665B-BE2A-6116-8053-637E36CEF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C94326-3E85-CDF2-ED3A-89E1AB363A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20856-F5A2-0491-D9AD-EDBADBDA9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9CD2ED-E751-E897-A7AE-711B62E23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C1464-26EF-8E76-1D71-29965E6AE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835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F778D89-4376-7C63-6260-125A653DD1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DD1BC4-914E-4B48-87FF-648A6A19AB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F52D97-47AB-42EA-4AE2-4D67BE424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8A12E9-8BDD-FB83-8548-22CCA3D50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AE1E84-7044-9314-84AD-F573EDA3C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109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12011-D102-B2BF-EF11-34110DB45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768AF-0141-C4D3-F8DA-1C5325AACE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60C05-C934-E546-BDB9-24858C7F7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289EA3-3975-858E-E860-945355C17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B4878B-6C01-B891-4418-3856CAE3B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712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ECE68-1920-948C-8888-8D062721A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FB292F-FF86-985E-AE46-C665D3A99F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BBB7D5-B6EF-12D5-77B6-861B1BFEA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CDFA41-A123-794C-790A-18984CF24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792DFD-C442-7E89-534C-D5D7A9041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372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B3486-4859-9348-B59F-0BD597C62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527E27-DB3B-2A49-4F3B-1502736B91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A8967A-02FE-9F45-B7D8-52A2ECC1C2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D82A1E-A5D0-B427-9EB3-5E30F414D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2ACEC6-ACA2-FBB7-930D-D8E70E9BE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AC0E2C-E028-0B27-93BC-ADB243793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41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B0A36-1844-C585-9DFF-C1EF6C808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F0C704-0D2F-FC5E-ADA5-CA7724E99C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4880B5-F92E-105A-57BE-0AD41F9A50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88BF66-4A73-01ED-3A93-375DE1B28E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D4DA3C-DC5D-1CC4-2CBA-24476A98F6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9FF78A-CAF2-5A75-B954-34F8E868A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688479-7E8A-070B-3D38-268FE2FCA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A4860D-65D9-26B4-1063-2392686AB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991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7740D-E00B-3E02-0045-837A221D2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621D21-7D4C-BC42-E348-47ED69CBC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3BE49-C2E5-ACCC-DDF9-7837A2D76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C7EAB1-73D5-548C-B360-E48323F80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183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087160-0C6F-0EDA-6160-B1178AD27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E0553E-5971-ED88-EC8D-3072A6CE5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0FD08-8611-CEFD-004C-88C6CF4F1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733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432C3-4E3D-CD3F-9F38-5A779D9DF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BA0617-738C-EBD2-EF31-CEA955BA4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2ED3D2-4D15-D6B0-661F-489AD7BFDC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E50F5F-E0F1-CF43-4DAB-17027B944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BC2641-65EC-B0BD-A2B7-E5905F547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25CDAD-FB19-0000-6098-29BAD1091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197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2C31D-CC44-C8E3-6D2C-4F50FCABD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2B861E-33E9-917F-639B-6EA204F253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ADD29F-E6AD-AC30-C651-E3395B825B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B37CC8-0E04-5D6F-3C94-8E5F65662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DE3788-C4AF-8565-FC4D-553DF9D87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B15161-F186-18A3-8DB7-D29B3443B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26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756912-D380-199E-630E-0EB133C79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A3142F-C06F-2CFB-F910-B8EC238062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90320-8D75-C5D3-BC07-1A681E0993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0A9AC-13D7-5FF6-214D-BC4CE47ACE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DAFF6B-54B3-1540-57E6-39EB1DB4B8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995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t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2DCAF75-2951-4528-A704-92F535BAE66C}"/>
              </a:ext>
            </a:extLst>
          </p:cNvPr>
          <p:cNvSpPr txBox="1"/>
          <p:nvPr/>
        </p:nvSpPr>
        <p:spPr>
          <a:xfrm>
            <a:off x="904973" y="406838"/>
            <a:ext cx="40071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/>
              <a:t>Figure 1-Source Data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64DAE7-84F4-A590-7D86-9D31C78CE517}"/>
              </a:ext>
            </a:extLst>
          </p:cNvPr>
          <p:cNvSpPr txBox="1"/>
          <p:nvPr/>
        </p:nvSpPr>
        <p:spPr>
          <a:xfrm>
            <a:off x="904973" y="1272619"/>
            <a:ext cx="1080311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Subsequent pages contain labelled images for western blots pertaining </a:t>
            </a:r>
            <a:r>
              <a:rPr lang="en-CA" b="1" dirty="0"/>
              <a:t>to Figure 1F</a:t>
            </a:r>
            <a:r>
              <a:rPr lang="en-CA" dirty="0"/>
              <a:t> for:</a:t>
            </a:r>
          </a:p>
          <a:p>
            <a:pPr marL="342900" indent="-342900">
              <a:buAutoNum type="arabicPeriod"/>
            </a:pPr>
            <a:r>
              <a:rPr lang="en-CA" dirty="0"/>
              <a:t>p38 MAPK</a:t>
            </a:r>
          </a:p>
          <a:p>
            <a:pPr marL="342900" indent="-342900">
              <a:buAutoNum type="arabicPeriod"/>
            </a:pPr>
            <a:r>
              <a:rPr lang="en-CA" dirty="0"/>
              <a:t>P-p38 MAPK (T180/182)</a:t>
            </a:r>
          </a:p>
          <a:p>
            <a:pPr marL="342900" indent="-342900">
              <a:buAutoNum type="arabicPeriod"/>
            </a:pPr>
            <a:r>
              <a:rPr lang="en-CA" dirty="0"/>
              <a:t>ERK1/2</a:t>
            </a:r>
          </a:p>
          <a:p>
            <a:pPr marL="342900" indent="-342900">
              <a:buAutoNum type="arabicPeriod"/>
            </a:pPr>
            <a:r>
              <a:rPr lang="en-CA" dirty="0"/>
              <a:t>P-ERK1/2 (T202/Y204)</a:t>
            </a:r>
          </a:p>
          <a:p>
            <a:pPr marL="342900" indent="-342900">
              <a:buAutoNum type="arabicPeriod"/>
            </a:pPr>
            <a:r>
              <a:rPr lang="en-CA" dirty="0"/>
              <a:t>AKT</a:t>
            </a:r>
          </a:p>
          <a:p>
            <a:pPr marL="342900" indent="-342900">
              <a:buAutoNum type="arabicPeriod"/>
            </a:pPr>
            <a:r>
              <a:rPr lang="en-CA" dirty="0"/>
              <a:t>P-AKT (S473)</a:t>
            </a:r>
          </a:p>
          <a:p>
            <a:pPr marL="342900" indent="-342900">
              <a:buAutoNum type="arabicPeriod"/>
            </a:pPr>
            <a:r>
              <a:rPr lang="en-CA" dirty="0"/>
              <a:t>mTOR</a:t>
            </a:r>
          </a:p>
          <a:p>
            <a:pPr marL="342900" indent="-342900">
              <a:buAutoNum type="arabicPeriod"/>
            </a:pPr>
            <a:r>
              <a:rPr lang="en-CA" dirty="0"/>
              <a:t>P-mTOR (S2488)</a:t>
            </a:r>
          </a:p>
          <a:p>
            <a:pPr marL="342900" indent="-342900">
              <a:buAutoNum type="arabicPeriod"/>
            </a:pPr>
            <a:r>
              <a:rPr lang="en-CA" dirty="0"/>
              <a:t>P70-S6K1</a:t>
            </a:r>
          </a:p>
          <a:p>
            <a:pPr marL="342900" indent="-342900">
              <a:buAutoNum type="arabicPeriod"/>
            </a:pPr>
            <a:r>
              <a:rPr lang="en-CA" dirty="0"/>
              <a:t>P-p70-S6K1</a:t>
            </a:r>
          </a:p>
          <a:p>
            <a:pPr marL="342900" indent="-342900">
              <a:buAutoNum type="arabicPeriod"/>
            </a:pPr>
            <a:r>
              <a:rPr lang="en-CA" dirty="0"/>
              <a:t>eEF2</a:t>
            </a:r>
          </a:p>
          <a:p>
            <a:pPr marL="342900" indent="-342900">
              <a:buAutoNum type="arabicPeriod"/>
            </a:pPr>
            <a:r>
              <a:rPr lang="en-CA" dirty="0"/>
              <a:t>P-eEF2 (T56)</a:t>
            </a:r>
          </a:p>
          <a:p>
            <a:pPr marL="342900" indent="-342900">
              <a:buAutoNum type="arabicPeriod"/>
            </a:pPr>
            <a:endParaRPr lang="en-CA" dirty="0"/>
          </a:p>
          <a:p>
            <a:r>
              <a:rPr lang="en-CA" dirty="0"/>
              <a:t>All images show the full membrane overlaid with the ladder to confirm target at expected molecular weight, full membrane with sample IDs indicated (B/BEN = benign), T/TUM = tumor (biological replicates 1-6), and the representative image used in Figure 1F.</a:t>
            </a:r>
          </a:p>
        </p:txBody>
      </p:sp>
    </p:spTree>
    <p:extLst>
      <p:ext uri="{BB962C8B-B14F-4D97-AF65-F5344CB8AC3E}">
        <p14:creationId xmlns:p14="http://schemas.microsoft.com/office/powerpoint/2010/main" val="4272417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73E473E-0057-5797-26A8-67DBD1EB7187}"/>
              </a:ext>
            </a:extLst>
          </p:cNvPr>
          <p:cNvSpPr txBox="1"/>
          <p:nvPr/>
        </p:nvSpPr>
        <p:spPr>
          <a:xfrm>
            <a:off x="311860" y="248663"/>
            <a:ext cx="45968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/>
              <a:t>Total p70-S6K1 (Figure 1F)</a:t>
            </a:r>
          </a:p>
        </p:txBody>
      </p:sp>
      <p:pic>
        <p:nvPicPr>
          <p:cNvPr id="5" name="Picture 4" descr="A white piece of paper&#10;&#10;Description automatically generated">
            <a:extLst>
              <a:ext uri="{FF2B5EF4-FFF2-40B4-BE49-F238E27FC236}">
                <a16:creationId xmlns:a16="http://schemas.microsoft.com/office/drawing/2014/main" id="{45E5BA6B-D4EE-C555-33AA-62255E22FF1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430393" y="2373931"/>
            <a:ext cx="3861816" cy="3861816"/>
          </a:xfrm>
          <a:prstGeom prst="rect">
            <a:avLst/>
          </a:prstGeom>
        </p:spPr>
      </p:pic>
      <p:pic>
        <p:nvPicPr>
          <p:cNvPr id="7" name="Picture 6" descr="A close-up of a black and white image&#10;&#10;Description automatically generated">
            <a:extLst>
              <a:ext uri="{FF2B5EF4-FFF2-40B4-BE49-F238E27FC236}">
                <a16:creationId xmlns:a16="http://schemas.microsoft.com/office/drawing/2014/main" id="{F3DEBD89-6BE7-ED8F-2922-8B89DB6B911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430393" y="2373931"/>
            <a:ext cx="3861816" cy="3861816"/>
          </a:xfrm>
          <a:prstGeom prst="rect">
            <a:avLst/>
          </a:prstGeom>
        </p:spPr>
      </p:pic>
      <p:pic>
        <p:nvPicPr>
          <p:cNvPr id="8" name="Picture 7" descr="A close-up of a black and white image&#10;&#10;Description automatically generated">
            <a:extLst>
              <a:ext uri="{FF2B5EF4-FFF2-40B4-BE49-F238E27FC236}">
                <a16:creationId xmlns:a16="http://schemas.microsoft.com/office/drawing/2014/main" id="{3244FFB1-3526-52AE-F617-EBC4D45D07D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3476" y="2373931"/>
            <a:ext cx="3938937" cy="393893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DE67B9B-B2E0-1AD4-795C-D8EA86E198AA}"/>
              </a:ext>
            </a:extLst>
          </p:cNvPr>
          <p:cNvSpPr txBox="1"/>
          <p:nvPr/>
        </p:nvSpPr>
        <p:spPr>
          <a:xfrm>
            <a:off x="404269" y="4766931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50 kDa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87466E-177A-4B78-D350-038FE6F649D5}"/>
              </a:ext>
            </a:extLst>
          </p:cNvPr>
          <p:cNvSpPr txBox="1"/>
          <p:nvPr/>
        </p:nvSpPr>
        <p:spPr>
          <a:xfrm>
            <a:off x="468772" y="4395369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75 kDa</a:t>
            </a: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86ECFD61-6555-1C78-6AA2-A7603BBE5290}"/>
              </a:ext>
            </a:extLst>
          </p:cNvPr>
          <p:cNvSpPr/>
          <p:nvPr/>
        </p:nvSpPr>
        <p:spPr>
          <a:xfrm rot="5400000">
            <a:off x="1026420" y="4451919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A59EAD27-3CC5-3868-359E-CC9DF844FB0E}"/>
              </a:ext>
            </a:extLst>
          </p:cNvPr>
          <p:cNvSpPr/>
          <p:nvPr/>
        </p:nvSpPr>
        <p:spPr>
          <a:xfrm rot="5400000">
            <a:off x="980969" y="4839198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580C7C-1457-F2B1-51AB-1B5C23A39136}"/>
              </a:ext>
            </a:extLst>
          </p:cNvPr>
          <p:cNvSpPr txBox="1"/>
          <p:nvPr/>
        </p:nvSpPr>
        <p:spPr>
          <a:xfrm>
            <a:off x="5880051" y="4129386"/>
            <a:ext cx="4575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B1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7E3DD07-7C91-378D-B20D-08C7B5C44ED6}"/>
              </a:ext>
            </a:extLst>
          </p:cNvPr>
          <p:cNvCxnSpPr>
            <a:cxnSpLocks/>
          </p:cNvCxnSpPr>
          <p:nvPr/>
        </p:nvCxnSpPr>
        <p:spPr>
          <a:xfrm>
            <a:off x="6122659" y="431917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A98AC38-1379-508C-1CC0-990C18BE2385}"/>
              </a:ext>
            </a:extLst>
          </p:cNvPr>
          <p:cNvCxnSpPr>
            <a:cxnSpLocks/>
          </p:cNvCxnSpPr>
          <p:nvPr/>
        </p:nvCxnSpPr>
        <p:spPr>
          <a:xfrm>
            <a:off x="5980015" y="431917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D814523-0210-B054-C89F-587191BFDA21}"/>
              </a:ext>
            </a:extLst>
          </p:cNvPr>
          <p:cNvCxnSpPr>
            <a:cxnSpLocks/>
          </p:cNvCxnSpPr>
          <p:nvPr/>
        </p:nvCxnSpPr>
        <p:spPr>
          <a:xfrm>
            <a:off x="6279953" y="431917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58F094F-D518-78C8-C8A4-76FC0E94450C}"/>
              </a:ext>
            </a:extLst>
          </p:cNvPr>
          <p:cNvCxnSpPr>
            <a:cxnSpLocks/>
          </p:cNvCxnSpPr>
          <p:nvPr/>
        </p:nvCxnSpPr>
        <p:spPr>
          <a:xfrm>
            <a:off x="6438907" y="4320190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A917730-46F1-9391-9953-E4BE52110AF7}"/>
              </a:ext>
            </a:extLst>
          </p:cNvPr>
          <p:cNvCxnSpPr>
            <a:cxnSpLocks/>
          </p:cNvCxnSpPr>
          <p:nvPr/>
        </p:nvCxnSpPr>
        <p:spPr>
          <a:xfrm>
            <a:off x="6597517" y="431917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D8E2696-E280-96CD-A3D5-932CE02D84D0}"/>
              </a:ext>
            </a:extLst>
          </p:cNvPr>
          <p:cNvCxnSpPr>
            <a:cxnSpLocks/>
          </p:cNvCxnSpPr>
          <p:nvPr/>
        </p:nvCxnSpPr>
        <p:spPr>
          <a:xfrm>
            <a:off x="6794995" y="431917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8B304DD-A7F3-D54F-A8C1-7A2D1A8CD992}"/>
              </a:ext>
            </a:extLst>
          </p:cNvPr>
          <p:cNvCxnSpPr>
            <a:cxnSpLocks/>
          </p:cNvCxnSpPr>
          <p:nvPr/>
        </p:nvCxnSpPr>
        <p:spPr>
          <a:xfrm>
            <a:off x="6951753" y="4319178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9FEE0E8-3759-7CAC-727E-4FC46F085A38}"/>
              </a:ext>
            </a:extLst>
          </p:cNvPr>
          <p:cNvCxnSpPr>
            <a:cxnSpLocks/>
          </p:cNvCxnSpPr>
          <p:nvPr/>
        </p:nvCxnSpPr>
        <p:spPr>
          <a:xfrm>
            <a:off x="7132885" y="4319178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80596FD-11FA-1740-44B2-B76F96C3931A}"/>
              </a:ext>
            </a:extLst>
          </p:cNvPr>
          <p:cNvCxnSpPr>
            <a:cxnSpLocks/>
          </p:cNvCxnSpPr>
          <p:nvPr/>
        </p:nvCxnSpPr>
        <p:spPr>
          <a:xfrm>
            <a:off x="7297130" y="4319177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2F55CA3-F0EC-B05A-D412-7AB23C982BBB}"/>
              </a:ext>
            </a:extLst>
          </p:cNvPr>
          <p:cNvCxnSpPr>
            <a:cxnSpLocks/>
          </p:cNvCxnSpPr>
          <p:nvPr/>
        </p:nvCxnSpPr>
        <p:spPr>
          <a:xfrm>
            <a:off x="7460109" y="4319176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B4065A3-DFF4-D4E5-5252-934B5F222A21}"/>
              </a:ext>
            </a:extLst>
          </p:cNvPr>
          <p:cNvCxnSpPr>
            <a:cxnSpLocks/>
          </p:cNvCxnSpPr>
          <p:nvPr/>
        </p:nvCxnSpPr>
        <p:spPr>
          <a:xfrm>
            <a:off x="7644900" y="4319176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39A928-6031-7323-BACF-E2747533232E}"/>
              </a:ext>
            </a:extLst>
          </p:cNvPr>
          <p:cNvCxnSpPr>
            <a:cxnSpLocks/>
          </p:cNvCxnSpPr>
          <p:nvPr/>
        </p:nvCxnSpPr>
        <p:spPr>
          <a:xfrm>
            <a:off x="7810653" y="4319176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F25EA0B-3177-A210-AD1F-F2C3E8C1C057}"/>
              </a:ext>
            </a:extLst>
          </p:cNvPr>
          <p:cNvCxnSpPr>
            <a:cxnSpLocks/>
          </p:cNvCxnSpPr>
          <p:nvPr/>
        </p:nvCxnSpPr>
        <p:spPr>
          <a:xfrm>
            <a:off x="7971856" y="4343400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3EE7374-4673-2E81-D542-D42994C1D7E4}"/>
              </a:ext>
            </a:extLst>
          </p:cNvPr>
          <p:cNvSpPr txBox="1"/>
          <p:nvPr/>
        </p:nvSpPr>
        <p:spPr>
          <a:xfrm>
            <a:off x="6193285" y="4129386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7206A22-897A-3793-9F21-B94CC96F4A0C}"/>
              </a:ext>
            </a:extLst>
          </p:cNvPr>
          <p:cNvSpPr txBox="1"/>
          <p:nvPr/>
        </p:nvSpPr>
        <p:spPr>
          <a:xfrm>
            <a:off x="6526160" y="4129386"/>
            <a:ext cx="4217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E52D0E1-F242-6587-0116-31FDB2B8705F}"/>
              </a:ext>
            </a:extLst>
          </p:cNvPr>
          <p:cNvSpPr txBox="1"/>
          <p:nvPr/>
        </p:nvSpPr>
        <p:spPr>
          <a:xfrm>
            <a:off x="6880527" y="4129386"/>
            <a:ext cx="4138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281C6B0-F32E-5805-7B10-130B25346328}"/>
              </a:ext>
            </a:extLst>
          </p:cNvPr>
          <p:cNvSpPr txBox="1"/>
          <p:nvPr/>
        </p:nvSpPr>
        <p:spPr>
          <a:xfrm>
            <a:off x="7218391" y="4129386"/>
            <a:ext cx="4911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487A69E-503F-5360-5D59-AC790AB5A025}"/>
              </a:ext>
            </a:extLst>
          </p:cNvPr>
          <p:cNvSpPr txBox="1"/>
          <p:nvPr/>
        </p:nvSpPr>
        <p:spPr>
          <a:xfrm>
            <a:off x="7562779" y="4129386"/>
            <a:ext cx="4280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B6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75C4394-CD22-ACC0-6C27-4C292516FC70}"/>
              </a:ext>
            </a:extLst>
          </p:cNvPr>
          <p:cNvSpPr txBox="1"/>
          <p:nvPr/>
        </p:nvSpPr>
        <p:spPr>
          <a:xfrm>
            <a:off x="6043832" y="4129386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0793B89-15EE-C3EA-8A86-530ADEDA8DAF}"/>
              </a:ext>
            </a:extLst>
          </p:cNvPr>
          <p:cNvSpPr txBox="1"/>
          <p:nvPr/>
        </p:nvSpPr>
        <p:spPr>
          <a:xfrm>
            <a:off x="6348979" y="4129386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9C10CF3-0F99-4163-EF2D-D07FB972A781}"/>
              </a:ext>
            </a:extLst>
          </p:cNvPr>
          <p:cNvSpPr txBox="1"/>
          <p:nvPr/>
        </p:nvSpPr>
        <p:spPr>
          <a:xfrm>
            <a:off x="6712610" y="4129386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T3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45CB79F-7ACE-2447-F2BF-E73AF4DD7975}"/>
              </a:ext>
            </a:extLst>
          </p:cNvPr>
          <p:cNvSpPr txBox="1"/>
          <p:nvPr/>
        </p:nvSpPr>
        <p:spPr>
          <a:xfrm>
            <a:off x="7050891" y="4129386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T4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EC1A439-AFB9-E676-282D-888E4188EA62}"/>
              </a:ext>
            </a:extLst>
          </p:cNvPr>
          <p:cNvSpPr txBox="1"/>
          <p:nvPr/>
        </p:nvSpPr>
        <p:spPr>
          <a:xfrm>
            <a:off x="7400399" y="4129386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362ACA-C30E-2D35-2DDD-EBE173E75A4D}"/>
              </a:ext>
            </a:extLst>
          </p:cNvPr>
          <p:cNvSpPr txBox="1"/>
          <p:nvPr/>
        </p:nvSpPr>
        <p:spPr>
          <a:xfrm>
            <a:off x="7749907" y="4129386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D5DC18-2B44-3A92-1DFE-ADB356704132}"/>
              </a:ext>
            </a:extLst>
          </p:cNvPr>
          <p:cNvSpPr txBox="1"/>
          <p:nvPr/>
        </p:nvSpPr>
        <p:spPr>
          <a:xfrm>
            <a:off x="5880862" y="1914742"/>
            <a:ext cx="230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with sample IDs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434179-5A22-E3E1-44D3-1ECF8BB147E5}"/>
              </a:ext>
            </a:extLst>
          </p:cNvPr>
          <p:cNvSpPr txBox="1"/>
          <p:nvPr/>
        </p:nvSpPr>
        <p:spPr>
          <a:xfrm>
            <a:off x="1253949" y="1997857"/>
            <a:ext cx="2398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dirty="0"/>
              <a:t>Image overlayed on ladder</a:t>
            </a:r>
          </a:p>
        </p:txBody>
      </p:sp>
      <p:pic>
        <p:nvPicPr>
          <p:cNvPr id="6" name="Picture 5" descr="A close-up of a black and white image&#10;&#10;Description automatically generated">
            <a:extLst>
              <a:ext uri="{FF2B5EF4-FFF2-40B4-BE49-F238E27FC236}">
                <a16:creationId xmlns:a16="http://schemas.microsoft.com/office/drawing/2014/main" id="{D3133482-984F-B16B-6F91-F83B81CB8B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52530" t="61391" r="29853" b="33322"/>
          <a:stretch/>
        </p:blipFill>
        <p:spPr>
          <a:xfrm>
            <a:off x="9024724" y="853198"/>
            <a:ext cx="2057565" cy="61751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E32A4B3-3E8D-B17B-7E20-960B743BDCD3}"/>
              </a:ext>
            </a:extLst>
          </p:cNvPr>
          <p:cNvSpPr txBox="1"/>
          <p:nvPr/>
        </p:nvSpPr>
        <p:spPr>
          <a:xfrm>
            <a:off x="7169275" y="792625"/>
            <a:ext cx="1730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Rep image used: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9D0E708-572D-32CA-318C-5315D17F3D10}"/>
              </a:ext>
            </a:extLst>
          </p:cNvPr>
          <p:cNvSpPr txBox="1"/>
          <p:nvPr/>
        </p:nvSpPr>
        <p:spPr>
          <a:xfrm>
            <a:off x="9039735" y="475093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694EB6E-2ACB-63F7-19D3-0A5B120273AE}"/>
              </a:ext>
            </a:extLst>
          </p:cNvPr>
          <p:cNvSpPr txBox="1"/>
          <p:nvPr/>
        </p:nvSpPr>
        <p:spPr>
          <a:xfrm>
            <a:off x="9463281" y="475093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98EF32A-E160-0088-329D-BA3907EAB347}"/>
              </a:ext>
            </a:extLst>
          </p:cNvPr>
          <p:cNvSpPr txBox="1"/>
          <p:nvPr/>
        </p:nvSpPr>
        <p:spPr>
          <a:xfrm>
            <a:off x="9952048" y="475093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C980EE-9B3B-DE96-D265-098A8D400C15}"/>
              </a:ext>
            </a:extLst>
          </p:cNvPr>
          <p:cNvSpPr txBox="1"/>
          <p:nvPr/>
        </p:nvSpPr>
        <p:spPr>
          <a:xfrm>
            <a:off x="10414890" y="475093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</p:spTree>
    <p:extLst>
      <p:ext uri="{BB962C8B-B14F-4D97-AF65-F5344CB8AC3E}">
        <p14:creationId xmlns:p14="http://schemas.microsoft.com/office/powerpoint/2010/main" val="27204894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73E473E-0057-5797-26A8-67DBD1EB7187}"/>
              </a:ext>
            </a:extLst>
          </p:cNvPr>
          <p:cNvSpPr txBox="1"/>
          <p:nvPr/>
        </p:nvSpPr>
        <p:spPr>
          <a:xfrm>
            <a:off x="311860" y="248663"/>
            <a:ext cx="40160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/>
              <a:t>P-p70-S6K1 (Figure 1F)</a:t>
            </a:r>
          </a:p>
        </p:txBody>
      </p:sp>
      <p:pic>
        <p:nvPicPr>
          <p:cNvPr id="2" name="Picture 1" descr="A white tape on a black surface&#10;&#10;Description automatically generated">
            <a:extLst>
              <a:ext uri="{FF2B5EF4-FFF2-40B4-BE49-F238E27FC236}">
                <a16:creationId xmlns:a16="http://schemas.microsoft.com/office/drawing/2014/main" id="{FBB9039C-E0EE-E737-1AC3-D781000B51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012" y="1868425"/>
            <a:ext cx="3121152" cy="3121152"/>
          </a:xfrm>
          <a:prstGeom prst="rect">
            <a:avLst/>
          </a:prstGeom>
        </p:spPr>
      </p:pic>
      <p:pic>
        <p:nvPicPr>
          <p:cNvPr id="3" name="Picture 2" descr="A close-up of a test&#10;&#10;Description automatically generated">
            <a:extLst>
              <a:ext uri="{FF2B5EF4-FFF2-40B4-BE49-F238E27FC236}">
                <a16:creationId xmlns:a16="http://schemas.microsoft.com/office/drawing/2014/main" id="{4395BF0D-B86E-8CBB-95CF-1D5B5EF33D6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611011" y="1868424"/>
            <a:ext cx="3121151" cy="3121151"/>
          </a:xfrm>
          <a:prstGeom prst="rect">
            <a:avLst/>
          </a:prstGeom>
        </p:spPr>
      </p:pic>
      <p:pic>
        <p:nvPicPr>
          <p:cNvPr id="6" name="Picture 5" descr="A close-up of a test&#10;&#10;Description automatically generated">
            <a:extLst>
              <a:ext uri="{FF2B5EF4-FFF2-40B4-BE49-F238E27FC236}">
                <a16:creationId xmlns:a16="http://schemas.microsoft.com/office/drawing/2014/main" id="{AAAF4643-1EC7-9711-566C-5BBA9863B1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0868" y="1847912"/>
            <a:ext cx="3121151" cy="3121151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E47D634E-F813-0DD3-2763-EA5E5E64C676}"/>
              </a:ext>
            </a:extLst>
          </p:cNvPr>
          <p:cNvSpPr txBox="1"/>
          <p:nvPr/>
        </p:nvSpPr>
        <p:spPr>
          <a:xfrm>
            <a:off x="311860" y="3197138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50 kDa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2115DB1-051C-9803-6866-E8B0825A2C5F}"/>
              </a:ext>
            </a:extLst>
          </p:cNvPr>
          <p:cNvSpPr txBox="1"/>
          <p:nvPr/>
        </p:nvSpPr>
        <p:spPr>
          <a:xfrm>
            <a:off x="367575" y="2920475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75 kDa</a:t>
            </a:r>
          </a:p>
        </p:txBody>
      </p:sp>
      <p:sp>
        <p:nvSpPr>
          <p:cNvPr id="49" name="Isosceles Triangle 48">
            <a:extLst>
              <a:ext uri="{FF2B5EF4-FFF2-40B4-BE49-F238E27FC236}">
                <a16:creationId xmlns:a16="http://schemas.microsoft.com/office/drawing/2014/main" id="{085BF4C1-707C-0EE6-8F1C-5B1AC5D89BFA}"/>
              </a:ext>
            </a:extLst>
          </p:cNvPr>
          <p:cNvSpPr/>
          <p:nvPr/>
        </p:nvSpPr>
        <p:spPr>
          <a:xfrm rot="5400000">
            <a:off x="925223" y="2977025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0" name="Isosceles Triangle 49">
            <a:extLst>
              <a:ext uri="{FF2B5EF4-FFF2-40B4-BE49-F238E27FC236}">
                <a16:creationId xmlns:a16="http://schemas.microsoft.com/office/drawing/2014/main" id="{59829E65-74AF-65E5-15A6-B1FA4FBD465F}"/>
              </a:ext>
            </a:extLst>
          </p:cNvPr>
          <p:cNvSpPr/>
          <p:nvPr/>
        </p:nvSpPr>
        <p:spPr>
          <a:xfrm rot="5400000">
            <a:off x="912726" y="3268311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7839687-E78F-9264-6F0B-D3153F4B14C5}"/>
              </a:ext>
            </a:extLst>
          </p:cNvPr>
          <p:cNvSpPr txBox="1"/>
          <p:nvPr/>
        </p:nvSpPr>
        <p:spPr>
          <a:xfrm>
            <a:off x="4387911" y="2747020"/>
            <a:ext cx="4575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B1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340609E1-6452-639A-CB4D-558B941A8BE9}"/>
              </a:ext>
            </a:extLst>
          </p:cNvPr>
          <p:cNvCxnSpPr>
            <a:cxnSpLocks/>
          </p:cNvCxnSpPr>
          <p:nvPr/>
        </p:nvCxnSpPr>
        <p:spPr>
          <a:xfrm>
            <a:off x="4630519" y="2926733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EF97AF95-5283-46AF-8B63-3F8D22C9DD26}"/>
              </a:ext>
            </a:extLst>
          </p:cNvPr>
          <p:cNvCxnSpPr>
            <a:cxnSpLocks/>
          </p:cNvCxnSpPr>
          <p:nvPr/>
        </p:nvCxnSpPr>
        <p:spPr>
          <a:xfrm>
            <a:off x="4487875" y="2926732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F25AC700-98EE-FDB4-FE58-C3A52E41271D}"/>
              </a:ext>
            </a:extLst>
          </p:cNvPr>
          <p:cNvCxnSpPr>
            <a:cxnSpLocks/>
          </p:cNvCxnSpPr>
          <p:nvPr/>
        </p:nvCxnSpPr>
        <p:spPr>
          <a:xfrm>
            <a:off x="4787813" y="2926732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1963E2AB-4AD5-B680-FA77-DC5D86CDB157}"/>
              </a:ext>
            </a:extLst>
          </p:cNvPr>
          <p:cNvCxnSpPr>
            <a:cxnSpLocks/>
          </p:cNvCxnSpPr>
          <p:nvPr/>
        </p:nvCxnSpPr>
        <p:spPr>
          <a:xfrm>
            <a:off x="4932481" y="2927748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A70DE75-3CAC-F86F-3C77-E163458C38C6}"/>
              </a:ext>
            </a:extLst>
          </p:cNvPr>
          <p:cNvCxnSpPr>
            <a:cxnSpLocks/>
          </p:cNvCxnSpPr>
          <p:nvPr/>
        </p:nvCxnSpPr>
        <p:spPr>
          <a:xfrm>
            <a:off x="5091091" y="2926737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A3AA05FA-6229-DACF-7EB4-76486DE10AA0}"/>
              </a:ext>
            </a:extLst>
          </p:cNvPr>
          <p:cNvCxnSpPr>
            <a:cxnSpLocks/>
          </p:cNvCxnSpPr>
          <p:nvPr/>
        </p:nvCxnSpPr>
        <p:spPr>
          <a:xfrm>
            <a:off x="5238560" y="2926737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EF316048-39E6-13CB-4DED-43E61E65A203}"/>
              </a:ext>
            </a:extLst>
          </p:cNvPr>
          <p:cNvCxnSpPr>
            <a:cxnSpLocks/>
          </p:cNvCxnSpPr>
          <p:nvPr/>
        </p:nvCxnSpPr>
        <p:spPr>
          <a:xfrm>
            <a:off x="5409607" y="2926736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CF4FC49F-B40A-F7AC-D527-B71AD156D745}"/>
              </a:ext>
            </a:extLst>
          </p:cNvPr>
          <p:cNvCxnSpPr>
            <a:cxnSpLocks/>
          </p:cNvCxnSpPr>
          <p:nvPr/>
        </p:nvCxnSpPr>
        <p:spPr>
          <a:xfrm>
            <a:off x="5559783" y="2926736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1A986072-B1AB-9482-40A1-47B6A3EAB6FD}"/>
              </a:ext>
            </a:extLst>
          </p:cNvPr>
          <p:cNvCxnSpPr>
            <a:cxnSpLocks/>
          </p:cNvCxnSpPr>
          <p:nvPr/>
        </p:nvCxnSpPr>
        <p:spPr>
          <a:xfrm>
            <a:off x="5719266" y="292673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F8FC82B-9AEE-7B1D-866A-5D997906FB68}"/>
              </a:ext>
            </a:extLst>
          </p:cNvPr>
          <p:cNvCxnSpPr>
            <a:cxnSpLocks/>
          </p:cNvCxnSpPr>
          <p:nvPr/>
        </p:nvCxnSpPr>
        <p:spPr>
          <a:xfrm>
            <a:off x="5867956" y="292673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98FA9EEA-98E0-C738-D264-3B7C16D12418}"/>
              </a:ext>
            </a:extLst>
          </p:cNvPr>
          <p:cNvCxnSpPr>
            <a:cxnSpLocks/>
          </p:cNvCxnSpPr>
          <p:nvPr/>
        </p:nvCxnSpPr>
        <p:spPr>
          <a:xfrm>
            <a:off x="6026553" y="292673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DCE60E1E-5D15-C725-69B5-31D12F51C0DA}"/>
              </a:ext>
            </a:extLst>
          </p:cNvPr>
          <p:cNvCxnSpPr>
            <a:cxnSpLocks/>
          </p:cNvCxnSpPr>
          <p:nvPr/>
        </p:nvCxnSpPr>
        <p:spPr>
          <a:xfrm>
            <a:off x="6180403" y="292673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E9FD189E-65C7-083F-F4E7-8542EC81F302}"/>
              </a:ext>
            </a:extLst>
          </p:cNvPr>
          <p:cNvCxnSpPr>
            <a:cxnSpLocks/>
          </p:cNvCxnSpPr>
          <p:nvPr/>
        </p:nvCxnSpPr>
        <p:spPr>
          <a:xfrm>
            <a:off x="6339223" y="2950958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BF679010-D2D1-EAC9-AF69-ABF5B4483673}"/>
              </a:ext>
            </a:extLst>
          </p:cNvPr>
          <p:cNvSpPr txBox="1"/>
          <p:nvPr/>
        </p:nvSpPr>
        <p:spPr>
          <a:xfrm>
            <a:off x="4707190" y="2747020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B2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3FD0291-9062-A5E1-D9CA-39837FCB80C3}"/>
              </a:ext>
            </a:extLst>
          </p:cNvPr>
          <p:cNvSpPr txBox="1"/>
          <p:nvPr/>
        </p:nvSpPr>
        <p:spPr>
          <a:xfrm>
            <a:off x="5038807" y="2747020"/>
            <a:ext cx="4217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9EA6456-1459-6083-2778-803CF801D33B}"/>
              </a:ext>
            </a:extLst>
          </p:cNvPr>
          <p:cNvSpPr txBox="1"/>
          <p:nvPr/>
        </p:nvSpPr>
        <p:spPr>
          <a:xfrm>
            <a:off x="5358633" y="2747020"/>
            <a:ext cx="4138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B4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3F7F3CC-5337-94C6-2D7C-8568ABF25500}"/>
              </a:ext>
            </a:extLst>
          </p:cNvPr>
          <p:cNvSpPr txBox="1"/>
          <p:nvPr/>
        </p:nvSpPr>
        <p:spPr>
          <a:xfrm>
            <a:off x="5628910" y="2747020"/>
            <a:ext cx="4911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B5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83E2D84-5AF5-D8B6-2C88-99AB9866D613}"/>
              </a:ext>
            </a:extLst>
          </p:cNvPr>
          <p:cNvSpPr txBox="1"/>
          <p:nvPr/>
        </p:nvSpPr>
        <p:spPr>
          <a:xfrm>
            <a:off x="5944956" y="2747020"/>
            <a:ext cx="4280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B6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964503B-C455-8151-052B-43801894D1E4}"/>
              </a:ext>
            </a:extLst>
          </p:cNvPr>
          <p:cNvSpPr txBox="1"/>
          <p:nvPr/>
        </p:nvSpPr>
        <p:spPr>
          <a:xfrm>
            <a:off x="4543897" y="2747020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5F2479D-2EA9-B550-F01E-89AC4895CB3C}"/>
              </a:ext>
            </a:extLst>
          </p:cNvPr>
          <p:cNvSpPr txBox="1"/>
          <p:nvPr/>
        </p:nvSpPr>
        <p:spPr>
          <a:xfrm>
            <a:off x="4865127" y="2747020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7453913-D408-226F-3E94-14BB28434213}"/>
              </a:ext>
            </a:extLst>
          </p:cNvPr>
          <p:cNvSpPr txBox="1"/>
          <p:nvPr/>
        </p:nvSpPr>
        <p:spPr>
          <a:xfrm>
            <a:off x="5195789" y="2747020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T3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21BA0C9-2E5F-05F3-6110-A6EAB4E1E0E8}"/>
              </a:ext>
            </a:extLst>
          </p:cNvPr>
          <p:cNvSpPr txBox="1"/>
          <p:nvPr/>
        </p:nvSpPr>
        <p:spPr>
          <a:xfrm>
            <a:off x="5504833" y="2747020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T4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1314560-FA38-2D92-619B-CDDC6BE329FB}"/>
              </a:ext>
            </a:extLst>
          </p:cNvPr>
          <p:cNvSpPr txBox="1"/>
          <p:nvPr/>
        </p:nvSpPr>
        <p:spPr>
          <a:xfrm>
            <a:off x="5793521" y="2747020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T5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925AEFE-0335-7F5E-18B2-ED150BDF4C06}"/>
              </a:ext>
            </a:extLst>
          </p:cNvPr>
          <p:cNvSpPr txBox="1"/>
          <p:nvPr/>
        </p:nvSpPr>
        <p:spPr>
          <a:xfrm>
            <a:off x="6133614" y="2747020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4E2330-3E45-26EC-FC2C-A8161B0BED6D}"/>
              </a:ext>
            </a:extLst>
          </p:cNvPr>
          <p:cNvSpPr txBox="1"/>
          <p:nvPr/>
        </p:nvSpPr>
        <p:spPr>
          <a:xfrm>
            <a:off x="4387911" y="1384055"/>
            <a:ext cx="230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with sample IDs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88D220-3140-E720-19F8-5ACD0CC4EFF9}"/>
              </a:ext>
            </a:extLst>
          </p:cNvPr>
          <p:cNvSpPr txBox="1"/>
          <p:nvPr/>
        </p:nvSpPr>
        <p:spPr>
          <a:xfrm>
            <a:off x="1166608" y="1437779"/>
            <a:ext cx="2398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dirty="0"/>
              <a:t>Image overlayed on ladder</a:t>
            </a:r>
          </a:p>
        </p:txBody>
      </p:sp>
      <p:pic>
        <p:nvPicPr>
          <p:cNvPr id="8" name="Picture 7" descr="A close-up of a test&#10;&#10;Description automatically generated">
            <a:extLst>
              <a:ext uri="{FF2B5EF4-FFF2-40B4-BE49-F238E27FC236}">
                <a16:creationId xmlns:a16="http://schemas.microsoft.com/office/drawing/2014/main" id="{DA12AF82-94D0-D395-3718-8375D6F580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46902" t="41481" r="33795" b="52790"/>
          <a:stretch/>
        </p:blipFill>
        <p:spPr>
          <a:xfrm>
            <a:off x="8969454" y="829357"/>
            <a:ext cx="2055938" cy="60842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989A91C-8896-874D-79C2-B66D11C2D17B}"/>
              </a:ext>
            </a:extLst>
          </p:cNvPr>
          <p:cNvSpPr txBox="1"/>
          <p:nvPr/>
        </p:nvSpPr>
        <p:spPr>
          <a:xfrm>
            <a:off x="7169275" y="792625"/>
            <a:ext cx="1730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Rep image used: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A1F1E6-8C67-E368-A3DB-1A298EF8C951}"/>
              </a:ext>
            </a:extLst>
          </p:cNvPr>
          <p:cNvSpPr txBox="1"/>
          <p:nvPr/>
        </p:nvSpPr>
        <p:spPr>
          <a:xfrm>
            <a:off x="9039735" y="475093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6489DE-851F-3BF3-3BE7-F57BED52BDDC}"/>
              </a:ext>
            </a:extLst>
          </p:cNvPr>
          <p:cNvSpPr txBox="1"/>
          <p:nvPr/>
        </p:nvSpPr>
        <p:spPr>
          <a:xfrm>
            <a:off x="9463281" y="475093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5F0D01C-7904-E14A-A6AC-40B7A84F426B}"/>
              </a:ext>
            </a:extLst>
          </p:cNvPr>
          <p:cNvSpPr txBox="1"/>
          <p:nvPr/>
        </p:nvSpPr>
        <p:spPr>
          <a:xfrm>
            <a:off x="9952048" y="475093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B0064C-5C47-4A9B-DEAF-C60608E13451}"/>
              </a:ext>
            </a:extLst>
          </p:cNvPr>
          <p:cNvSpPr txBox="1"/>
          <p:nvPr/>
        </p:nvSpPr>
        <p:spPr>
          <a:xfrm>
            <a:off x="10414890" y="475093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</p:spTree>
    <p:extLst>
      <p:ext uri="{BB962C8B-B14F-4D97-AF65-F5344CB8AC3E}">
        <p14:creationId xmlns:p14="http://schemas.microsoft.com/office/powerpoint/2010/main" val="2136615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41D208D-6582-96BB-4597-E12D120F8DEF}"/>
              </a:ext>
            </a:extLst>
          </p:cNvPr>
          <p:cNvSpPr txBox="1"/>
          <p:nvPr/>
        </p:nvSpPr>
        <p:spPr>
          <a:xfrm>
            <a:off x="311860" y="193343"/>
            <a:ext cx="38050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/>
              <a:t>Total eEF2 (Figure 1F)</a:t>
            </a:r>
          </a:p>
        </p:txBody>
      </p:sp>
      <p:pic>
        <p:nvPicPr>
          <p:cNvPr id="5" name="Picture 4" descr="A piece of white plastic&#10;&#10;Description automatically generated">
            <a:extLst>
              <a:ext uri="{FF2B5EF4-FFF2-40B4-BE49-F238E27FC236}">
                <a16:creationId xmlns:a16="http://schemas.microsoft.com/office/drawing/2014/main" id="{11734A75-797A-0479-7827-9694C1A680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71637"/>
            <a:ext cx="4301361" cy="4301361"/>
          </a:xfrm>
          <a:prstGeom prst="rect">
            <a:avLst/>
          </a:prstGeom>
        </p:spPr>
      </p:pic>
      <p:pic>
        <p:nvPicPr>
          <p:cNvPr id="6" name="Picture 5" descr="A close-up of a test tube&#10;&#10;Description automatically generated">
            <a:extLst>
              <a:ext uri="{FF2B5EF4-FFF2-40B4-BE49-F238E27FC236}">
                <a16:creationId xmlns:a16="http://schemas.microsoft.com/office/drawing/2014/main" id="{6277FDFB-30F9-B29C-2B0C-C8BC75663E2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311860" y="1647650"/>
            <a:ext cx="4325348" cy="4325348"/>
          </a:xfrm>
          <a:prstGeom prst="rect">
            <a:avLst/>
          </a:prstGeom>
        </p:spPr>
      </p:pic>
      <p:pic>
        <p:nvPicPr>
          <p:cNvPr id="7" name="Picture 6" descr="A close-up of a test tube&#10;&#10;Description automatically generated">
            <a:extLst>
              <a:ext uri="{FF2B5EF4-FFF2-40B4-BE49-F238E27FC236}">
                <a16:creationId xmlns:a16="http://schemas.microsoft.com/office/drawing/2014/main" id="{C22F3B6A-F4D9-F7D8-C75D-CE82752287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3609" y="1502864"/>
            <a:ext cx="4718667" cy="47186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F152ACE-E707-21C7-8D92-0DCCE314BDC3}"/>
              </a:ext>
            </a:extLst>
          </p:cNvPr>
          <p:cNvSpPr txBox="1"/>
          <p:nvPr/>
        </p:nvSpPr>
        <p:spPr>
          <a:xfrm>
            <a:off x="331385" y="3862198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75 kDa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DC5FA4-EF52-3848-7430-B39568337D86}"/>
              </a:ext>
            </a:extLst>
          </p:cNvPr>
          <p:cNvSpPr txBox="1"/>
          <p:nvPr/>
        </p:nvSpPr>
        <p:spPr>
          <a:xfrm>
            <a:off x="390251" y="3723699"/>
            <a:ext cx="6944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100 kDa</a:t>
            </a: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E9127B8C-3ED6-BD91-738B-2F9A29A5E4E1}"/>
              </a:ext>
            </a:extLst>
          </p:cNvPr>
          <p:cNvSpPr/>
          <p:nvPr/>
        </p:nvSpPr>
        <p:spPr>
          <a:xfrm rot="5400000">
            <a:off x="1028147" y="3780249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830BDEB9-C095-66C5-2731-89D81D9C9849}"/>
              </a:ext>
            </a:extLst>
          </p:cNvPr>
          <p:cNvSpPr/>
          <p:nvPr/>
        </p:nvSpPr>
        <p:spPr>
          <a:xfrm rot="5400000">
            <a:off x="946196" y="3945424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8349A96-2BBF-E415-5ADA-45C93D5DC291}"/>
              </a:ext>
            </a:extLst>
          </p:cNvPr>
          <p:cNvSpPr txBox="1"/>
          <p:nvPr/>
        </p:nvSpPr>
        <p:spPr>
          <a:xfrm>
            <a:off x="5657421" y="3589588"/>
            <a:ext cx="4575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B1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9036A29-604A-3D51-ECF1-5A32FB765FFF}"/>
              </a:ext>
            </a:extLst>
          </p:cNvPr>
          <p:cNvCxnSpPr>
            <a:cxnSpLocks/>
          </p:cNvCxnSpPr>
          <p:nvPr/>
        </p:nvCxnSpPr>
        <p:spPr>
          <a:xfrm>
            <a:off x="5907019" y="377123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80CA8C5-9ED1-06D5-49AB-C0DB1E742276}"/>
              </a:ext>
            </a:extLst>
          </p:cNvPr>
          <p:cNvCxnSpPr>
            <a:cxnSpLocks/>
          </p:cNvCxnSpPr>
          <p:nvPr/>
        </p:nvCxnSpPr>
        <p:spPr>
          <a:xfrm>
            <a:off x="5724607" y="377123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C7C4D98-9633-C9B9-E015-AD2992A59995}"/>
              </a:ext>
            </a:extLst>
          </p:cNvPr>
          <p:cNvCxnSpPr>
            <a:cxnSpLocks/>
          </p:cNvCxnSpPr>
          <p:nvPr/>
        </p:nvCxnSpPr>
        <p:spPr>
          <a:xfrm>
            <a:off x="6106991" y="377123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A8BDD54-A12E-32F3-8C02-CC9E2E140849}"/>
              </a:ext>
            </a:extLst>
          </p:cNvPr>
          <p:cNvCxnSpPr>
            <a:cxnSpLocks/>
          </p:cNvCxnSpPr>
          <p:nvPr/>
        </p:nvCxnSpPr>
        <p:spPr>
          <a:xfrm>
            <a:off x="6286561" y="377123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BFAA54C-075F-1E5F-A29C-5EC3A965B0A0}"/>
              </a:ext>
            </a:extLst>
          </p:cNvPr>
          <p:cNvCxnSpPr>
            <a:cxnSpLocks/>
          </p:cNvCxnSpPr>
          <p:nvPr/>
        </p:nvCxnSpPr>
        <p:spPr>
          <a:xfrm>
            <a:off x="6484089" y="377123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9C5B686-5BC9-9680-73A4-594637E58016}"/>
              </a:ext>
            </a:extLst>
          </p:cNvPr>
          <p:cNvCxnSpPr>
            <a:cxnSpLocks/>
          </p:cNvCxnSpPr>
          <p:nvPr/>
        </p:nvCxnSpPr>
        <p:spPr>
          <a:xfrm>
            <a:off x="6706573" y="377123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9BAF1A9-039C-56DB-CBF8-56C79EC177B7}"/>
              </a:ext>
            </a:extLst>
          </p:cNvPr>
          <p:cNvCxnSpPr>
            <a:cxnSpLocks/>
          </p:cNvCxnSpPr>
          <p:nvPr/>
        </p:nvCxnSpPr>
        <p:spPr>
          <a:xfrm>
            <a:off x="6885077" y="377123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4899817-4383-4D0A-A7F0-BCD8690AAF7B}"/>
              </a:ext>
            </a:extLst>
          </p:cNvPr>
          <p:cNvCxnSpPr>
            <a:cxnSpLocks/>
          </p:cNvCxnSpPr>
          <p:nvPr/>
        </p:nvCxnSpPr>
        <p:spPr>
          <a:xfrm>
            <a:off x="7108462" y="377123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6103FDE-6428-CAF3-B19E-8E97B6DEFF24}"/>
              </a:ext>
            </a:extLst>
          </p:cNvPr>
          <p:cNvCxnSpPr>
            <a:cxnSpLocks/>
          </p:cNvCxnSpPr>
          <p:nvPr/>
        </p:nvCxnSpPr>
        <p:spPr>
          <a:xfrm>
            <a:off x="7325096" y="377123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35667C7-FD15-BD9B-C53D-D6444BEAA605}"/>
              </a:ext>
            </a:extLst>
          </p:cNvPr>
          <p:cNvCxnSpPr>
            <a:cxnSpLocks/>
          </p:cNvCxnSpPr>
          <p:nvPr/>
        </p:nvCxnSpPr>
        <p:spPr>
          <a:xfrm>
            <a:off x="7519032" y="377123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374ECA6-E464-C507-07EB-EBF782B62600}"/>
              </a:ext>
            </a:extLst>
          </p:cNvPr>
          <p:cNvCxnSpPr>
            <a:cxnSpLocks/>
          </p:cNvCxnSpPr>
          <p:nvPr/>
        </p:nvCxnSpPr>
        <p:spPr>
          <a:xfrm>
            <a:off x="7730014" y="377123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E6246A6-F2B2-3424-478B-CC1D15C8B879}"/>
              </a:ext>
            </a:extLst>
          </p:cNvPr>
          <p:cNvCxnSpPr>
            <a:cxnSpLocks/>
          </p:cNvCxnSpPr>
          <p:nvPr/>
        </p:nvCxnSpPr>
        <p:spPr>
          <a:xfrm>
            <a:off x="7931490" y="377123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17AA37C-E18E-CE3B-02F8-CD043838A918}"/>
              </a:ext>
            </a:extLst>
          </p:cNvPr>
          <p:cNvCxnSpPr>
            <a:cxnSpLocks/>
          </p:cNvCxnSpPr>
          <p:nvPr/>
        </p:nvCxnSpPr>
        <p:spPr>
          <a:xfrm>
            <a:off x="8118616" y="377123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6DEB1C01-CFE7-023C-5053-8787252C03F5}"/>
              </a:ext>
            </a:extLst>
          </p:cNvPr>
          <p:cNvSpPr txBox="1"/>
          <p:nvPr/>
        </p:nvSpPr>
        <p:spPr>
          <a:xfrm>
            <a:off x="6073964" y="3589588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2665B76-58E1-8A06-2545-0511BD078C4F}"/>
              </a:ext>
            </a:extLst>
          </p:cNvPr>
          <p:cNvSpPr txBox="1"/>
          <p:nvPr/>
        </p:nvSpPr>
        <p:spPr>
          <a:xfrm>
            <a:off x="6468154" y="3589588"/>
            <a:ext cx="4217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B3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BC7DEB0-D8B2-13BD-C8DB-05FF4B940BBC}"/>
              </a:ext>
            </a:extLst>
          </p:cNvPr>
          <p:cNvSpPr txBox="1"/>
          <p:nvPr/>
        </p:nvSpPr>
        <p:spPr>
          <a:xfrm>
            <a:off x="6876830" y="3589588"/>
            <a:ext cx="4138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AA7F961-2ACF-1365-DF79-48DB5E7229A4}"/>
              </a:ext>
            </a:extLst>
          </p:cNvPr>
          <p:cNvSpPr txBox="1"/>
          <p:nvPr/>
        </p:nvSpPr>
        <p:spPr>
          <a:xfrm>
            <a:off x="7258595" y="3589588"/>
            <a:ext cx="4911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B5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4C856BB-97E0-D105-4734-8DC175D0B9D1}"/>
              </a:ext>
            </a:extLst>
          </p:cNvPr>
          <p:cNvSpPr txBox="1"/>
          <p:nvPr/>
        </p:nvSpPr>
        <p:spPr>
          <a:xfrm>
            <a:off x="7628918" y="3589588"/>
            <a:ext cx="4280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B6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B515649-0CDA-2942-9D65-A5391BFA181C}"/>
              </a:ext>
            </a:extLst>
          </p:cNvPr>
          <p:cNvSpPr txBox="1"/>
          <p:nvPr/>
        </p:nvSpPr>
        <p:spPr>
          <a:xfrm>
            <a:off x="5888629" y="3589588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513B0A5-558E-FC51-54FC-5491274AF9C3}"/>
              </a:ext>
            </a:extLst>
          </p:cNvPr>
          <p:cNvSpPr txBox="1"/>
          <p:nvPr/>
        </p:nvSpPr>
        <p:spPr>
          <a:xfrm>
            <a:off x="6266472" y="3589588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60FEAE-F901-BEA1-BC2C-0C0576E09D8E}"/>
              </a:ext>
            </a:extLst>
          </p:cNvPr>
          <p:cNvSpPr txBox="1"/>
          <p:nvPr/>
        </p:nvSpPr>
        <p:spPr>
          <a:xfrm>
            <a:off x="6653489" y="3589588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T3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0DCC5CF-A484-0572-3526-631C9A746D1A}"/>
              </a:ext>
            </a:extLst>
          </p:cNvPr>
          <p:cNvSpPr txBox="1"/>
          <p:nvPr/>
        </p:nvSpPr>
        <p:spPr>
          <a:xfrm>
            <a:off x="7068549" y="3589588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T4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ADA1D88-B776-3BD9-183A-247D18296AD7}"/>
              </a:ext>
            </a:extLst>
          </p:cNvPr>
          <p:cNvSpPr txBox="1"/>
          <p:nvPr/>
        </p:nvSpPr>
        <p:spPr>
          <a:xfrm>
            <a:off x="7450446" y="3589588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T5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D106A57-5103-F416-6DE5-D5357A81498C}"/>
              </a:ext>
            </a:extLst>
          </p:cNvPr>
          <p:cNvSpPr txBox="1"/>
          <p:nvPr/>
        </p:nvSpPr>
        <p:spPr>
          <a:xfrm>
            <a:off x="7859677" y="3589588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7BC79A-C3FC-9A74-BA47-7F5633FC5F52}"/>
              </a:ext>
            </a:extLst>
          </p:cNvPr>
          <p:cNvSpPr txBox="1"/>
          <p:nvPr/>
        </p:nvSpPr>
        <p:spPr>
          <a:xfrm>
            <a:off x="5541848" y="1180113"/>
            <a:ext cx="230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with sample IDs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D9233D-779B-9F39-0D31-57EED1BA16D2}"/>
              </a:ext>
            </a:extLst>
          </p:cNvPr>
          <p:cNvSpPr txBox="1"/>
          <p:nvPr/>
        </p:nvSpPr>
        <p:spPr>
          <a:xfrm>
            <a:off x="1168324" y="1210891"/>
            <a:ext cx="2398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dirty="0"/>
              <a:t>Image overlayed on ladder</a:t>
            </a:r>
          </a:p>
        </p:txBody>
      </p:sp>
      <p:pic>
        <p:nvPicPr>
          <p:cNvPr id="9" name="Picture 8" descr="A close-up of a test tube&#10;&#10;Description automatically generated">
            <a:extLst>
              <a:ext uri="{FF2B5EF4-FFF2-40B4-BE49-F238E27FC236}">
                <a16:creationId xmlns:a16="http://schemas.microsoft.com/office/drawing/2014/main" id="{E38A419B-EB95-6DFC-878A-C3B98A7C87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55728" t="50631" r="27626" b="44414"/>
          <a:stretch/>
        </p:blipFill>
        <p:spPr>
          <a:xfrm>
            <a:off x="9791091" y="464709"/>
            <a:ext cx="2055938" cy="61198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E04F810-DDDF-075D-8E3C-AF36C9C039E0}"/>
              </a:ext>
            </a:extLst>
          </p:cNvPr>
          <p:cNvSpPr txBox="1"/>
          <p:nvPr/>
        </p:nvSpPr>
        <p:spPr>
          <a:xfrm>
            <a:off x="7920631" y="464709"/>
            <a:ext cx="1730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Rep image used: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B9369A-3BD4-1F86-6654-F1CA9AB48B8F}"/>
              </a:ext>
            </a:extLst>
          </p:cNvPr>
          <p:cNvSpPr txBox="1"/>
          <p:nvPr/>
        </p:nvSpPr>
        <p:spPr>
          <a:xfrm>
            <a:off x="9791091" y="147177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2B6FAC-4217-B4A5-C937-CFC0917A5D08}"/>
              </a:ext>
            </a:extLst>
          </p:cNvPr>
          <p:cNvSpPr txBox="1"/>
          <p:nvPr/>
        </p:nvSpPr>
        <p:spPr>
          <a:xfrm>
            <a:off x="10214637" y="147177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16E0AF5-6693-ECB5-F120-2DAB2DDEE5CD}"/>
              </a:ext>
            </a:extLst>
          </p:cNvPr>
          <p:cNvSpPr txBox="1"/>
          <p:nvPr/>
        </p:nvSpPr>
        <p:spPr>
          <a:xfrm>
            <a:off x="10703404" y="147177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ACD049-441E-5C42-F2F4-2CE8552F09A3}"/>
              </a:ext>
            </a:extLst>
          </p:cNvPr>
          <p:cNvSpPr txBox="1"/>
          <p:nvPr/>
        </p:nvSpPr>
        <p:spPr>
          <a:xfrm>
            <a:off x="11166246" y="147177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</p:spTree>
    <p:extLst>
      <p:ext uri="{BB962C8B-B14F-4D97-AF65-F5344CB8AC3E}">
        <p14:creationId xmlns:p14="http://schemas.microsoft.com/office/powerpoint/2010/main" val="24020887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41D208D-6582-96BB-4597-E12D120F8DEF}"/>
              </a:ext>
            </a:extLst>
          </p:cNvPr>
          <p:cNvSpPr txBox="1"/>
          <p:nvPr/>
        </p:nvSpPr>
        <p:spPr>
          <a:xfrm>
            <a:off x="311860" y="248663"/>
            <a:ext cx="32241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/>
              <a:t>P-eEF2 (Figure 1F)</a:t>
            </a:r>
          </a:p>
        </p:txBody>
      </p:sp>
      <p:pic>
        <p:nvPicPr>
          <p:cNvPr id="2" name="Picture 1" descr="A close-up of a black line&#10;&#10;Description automatically generated">
            <a:extLst>
              <a:ext uri="{FF2B5EF4-FFF2-40B4-BE49-F238E27FC236}">
                <a16:creationId xmlns:a16="http://schemas.microsoft.com/office/drawing/2014/main" id="{A68C17E2-5133-87CF-F795-A36E2A6AEF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679" y="1687183"/>
            <a:ext cx="4410039" cy="4410039"/>
          </a:xfrm>
          <a:prstGeom prst="rect">
            <a:avLst/>
          </a:prstGeom>
        </p:spPr>
      </p:pic>
      <p:pic>
        <p:nvPicPr>
          <p:cNvPr id="6" name="Picture 5" descr="A black background with a white strip&#10;&#10;Description automatically generated">
            <a:extLst>
              <a:ext uri="{FF2B5EF4-FFF2-40B4-BE49-F238E27FC236}">
                <a16:creationId xmlns:a16="http://schemas.microsoft.com/office/drawing/2014/main" id="{9AD819C4-BCF2-62B1-345D-16C4B6BA27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1860" y="1687183"/>
            <a:ext cx="3121152" cy="3121152"/>
          </a:xfrm>
          <a:prstGeom prst="rect">
            <a:avLst/>
          </a:prstGeom>
        </p:spPr>
      </p:pic>
      <p:pic>
        <p:nvPicPr>
          <p:cNvPr id="7" name="Picture 6" descr="A close-up of a black line&#10;&#10;Description automatically generated">
            <a:extLst>
              <a:ext uri="{FF2B5EF4-FFF2-40B4-BE49-F238E27FC236}">
                <a16:creationId xmlns:a16="http://schemas.microsoft.com/office/drawing/2014/main" id="{F1C16F9C-1D20-6588-AB58-62445633CF7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11860" y="1687183"/>
            <a:ext cx="3121152" cy="3121152"/>
          </a:xfrm>
          <a:prstGeom prst="rect">
            <a:avLst/>
          </a:prstGeom>
        </p:spPr>
      </p:pic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EF1341C8-DA53-429F-0347-2529F5A32B78}"/>
              </a:ext>
            </a:extLst>
          </p:cNvPr>
          <p:cNvSpPr/>
          <p:nvPr/>
        </p:nvSpPr>
        <p:spPr>
          <a:xfrm rot="5400000">
            <a:off x="709953" y="2860824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B861C929-4C81-1DB5-6FFF-7B757B102C9E}"/>
              </a:ext>
            </a:extLst>
          </p:cNvPr>
          <p:cNvSpPr/>
          <p:nvPr/>
        </p:nvSpPr>
        <p:spPr>
          <a:xfrm rot="5400000">
            <a:off x="709953" y="2802597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08B6F4-E948-EC68-0962-DB895FF89FB4}"/>
              </a:ext>
            </a:extLst>
          </p:cNvPr>
          <p:cNvSpPr txBox="1"/>
          <p:nvPr/>
        </p:nvSpPr>
        <p:spPr>
          <a:xfrm>
            <a:off x="73758" y="2724002"/>
            <a:ext cx="6944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100 kDa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1C870D-6BDD-0375-EEA9-9BF79AB3F187}"/>
              </a:ext>
            </a:extLst>
          </p:cNvPr>
          <p:cNvSpPr txBox="1"/>
          <p:nvPr/>
        </p:nvSpPr>
        <p:spPr>
          <a:xfrm>
            <a:off x="73758" y="2862501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75 kDa</a:t>
            </a: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DCC47A67-6CA7-475F-5DE2-498DDE80E775}"/>
              </a:ext>
            </a:extLst>
          </p:cNvPr>
          <p:cNvSpPr/>
          <p:nvPr/>
        </p:nvSpPr>
        <p:spPr>
          <a:xfrm rot="5400000">
            <a:off x="708251" y="2733347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534313-73D5-16A7-0313-5CDAE958CC52}"/>
              </a:ext>
            </a:extLst>
          </p:cNvPr>
          <p:cNvSpPr txBox="1"/>
          <p:nvPr/>
        </p:nvSpPr>
        <p:spPr>
          <a:xfrm>
            <a:off x="70409" y="2603737"/>
            <a:ext cx="6944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150 kDa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43CB78-807A-5DDA-C837-75281A8AF527}"/>
              </a:ext>
            </a:extLst>
          </p:cNvPr>
          <p:cNvSpPr txBox="1"/>
          <p:nvPr/>
        </p:nvSpPr>
        <p:spPr>
          <a:xfrm>
            <a:off x="4888311" y="2925301"/>
            <a:ext cx="4575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B1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9673119-1294-0F0F-2409-01AA337E6176}"/>
              </a:ext>
            </a:extLst>
          </p:cNvPr>
          <p:cNvCxnSpPr>
            <a:cxnSpLocks/>
          </p:cNvCxnSpPr>
          <p:nvPr/>
        </p:nvCxnSpPr>
        <p:spPr>
          <a:xfrm>
            <a:off x="5130919" y="310501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A6B068F-E885-AC12-838C-62B1DDE0B9B8}"/>
              </a:ext>
            </a:extLst>
          </p:cNvPr>
          <p:cNvCxnSpPr>
            <a:cxnSpLocks/>
          </p:cNvCxnSpPr>
          <p:nvPr/>
        </p:nvCxnSpPr>
        <p:spPr>
          <a:xfrm>
            <a:off x="4969223" y="3105013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98B3089-0C92-2BE8-BA4F-C81EDA04DB16}"/>
              </a:ext>
            </a:extLst>
          </p:cNvPr>
          <p:cNvCxnSpPr>
            <a:cxnSpLocks/>
          </p:cNvCxnSpPr>
          <p:nvPr/>
        </p:nvCxnSpPr>
        <p:spPr>
          <a:xfrm>
            <a:off x="5342621" y="308358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2FB64F8-8D1F-B429-5718-D1D0684B03FD}"/>
              </a:ext>
            </a:extLst>
          </p:cNvPr>
          <p:cNvCxnSpPr>
            <a:cxnSpLocks/>
          </p:cNvCxnSpPr>
          <p:nvPr/>
        </p:nvCxnSpPr>
        <p:spPr>
          <a:xfrm>
            <a:off x="5494794" y="310602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AE30A11-E6F3-6693-1EDF-89472CE49906}"/>
              </a:ext>
            </a:extLst>
          </p:cNvPr>
          <p:cNvCxnSpPr>
            <a:cxnSpLocks/>
          </p:cNvCxnSpPr>
          <p:nvPr/>
        </p:nvCxnSpPr>
        <p:spPr>
          <a:xfrm>
            <a:off x="5696269" y="3105018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31C784F-7C3D-2C16-B4B7-E18C5CE0A859}"/>
              </a:ext>
            </a:extLst>
          </p:cNvPr>
          <p:cNvCxnSpPr>
            <a:cxnSpLocks/>
          </p:cNvCxnSpPr>
          <p:nvPr/>
        </p:nvCxnSpPr>
        <p:spPr>
          <a:xfrm>
            <a:off x="5888984" y="3105018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8AA2BD2-5CA7-ADBE-C3D5-3A9FD526FABB}"/>
              </a:ext>
            </a:extLst>
          </p:cNvPr>
          <p:cNvCxnSpPr>
            <a:cxnSpLocks/>
          </p:cNvCxnSpPr>
          <p:nvPr/>
        </p:nvCxnSpPr>
        <p:spPr>
          <a:xfrm>
            <a:off x="6074319" y="3105017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49134E8-B76F-637A-F0AE-0163A41D6900}"/>
              </a:ext>
            </a:extLst>
          </p:cNvPr>
          <p:cNvCxnSpPr>
            <a:cxnSpLocks/>
          </p:cNvCxnSpPr>
          <p:nvPr/>
        </p:nvCxnSpPr>
        <p:spPr>
          <a:xfrm>
            <a:off x="6250688" y="3105017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473353E-60FB-439B-A39B-DB8CE46BC664}"/>
              </a:ext>
            </a:extLst>
          </p:cNvPr>
          <p:cNvCxnSpPr>
            <a:cxnSpLocks/>
          </p:cNvCxnSpPr>
          <p:nvPr/>
        </p:nvCxnSpPr>
        <p:spPr>
          <a:xfrm>
            <a:off x="6448270" y="3105016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578FFAF-F011-1082-D8BA-485DB928CF2A}"/>
              </a:ext>
            </a:extLst>
          </p:cNvPr>
          <p:cNvCxnSpPr>
            <a:cxnSpLocks/>
          </p:cNvCxnSpPr>
          <p:nvPr/>
        </p:nvCxnSpPr>
        <p:spPr>
          <a:xfrm>
            <a:off x="6630299" y="310501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7D1B337-CD3A-7677-AC45-74B270757FB4}"/>
              </a:ext>
            </a:extLst>
          </p:cNvPr>
          <p:cNvCxnSpPr>
            <a:cxnSpLocks/>
          </p:cNvCxnSpPr>
          <p:nvPr/>
        </p:nvCxnSpPr>
        <p:spPr>
          <a:xfrm>
            <a:off x="6815088" y="310501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EAC0049-DE6F-D2E6-49B6-C9599CEB311C}"/>
              </a:ext>
            </a:extLst>
          </p:cNvPr>
          <p:cNvCxnSpPr>
            <a:cxnSpLocks/>
          </p:cNvCxnSpPr>
          <p:nvPr/>
        </p:nvCxnSpPr>
        <p:spPr>
          <a:xfrm>
            <a:off x="6985608" y="310501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77A14DA-56FF-AB06-A5D5-36EDB63FC70D}"/>
              </a:ext>
            </a:extLst>
          </p:cNvPr>
          <p:cNvCxnSpPr>
            <a:cxnSpLocks/>
          </p:cNvCxnSpPr>
          <p:nvPr/>
        </p:nvCxnSpPr>
        <p:spPr>
          <a:xfrm>
            <a:off x="7170622" y="312923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6FA4880F-556F-D944-F550-110270F2A9E9}"/>
              </a:ext>
            </a:extLst>
          </p:cNvPr>
          <p:cNvSpPr txBox="1"/>
          <p:nvPr/>
        </p:nvSpPr>
        <p:spPr>
          <a:xfrm>
            <a:off x="5264398" y="2925301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B2A4E4E-5698-EE8C-3327-EB7A78CF4352}"/>
              </a:ext>
            </a:extLst>
          </p:cNvPr>
          <p:cNvSpPr txBox="1"/>
          <p:nvPr/>
        </p:nvSpPr>
        <p:spPr>
          <a:xfrm>
            <a:off x="5656132" y="2925301"/>
            <a:ext cx="4217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5B6A7E-8C76-E02D-B382-C0D9A952387D}"/>
              </a:ext>
            </a:extLst>
          </p:cNvPr>
          <p:cNvSpPr txBox="1"/>
          <p:nvPr/>
        </p:nvSpPr>
        <p:spPr>
          <a:xfrm>
            <a:off x="6016333" y="2925301"/>
            <a:ext cx="4138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93F825-97B6-E045-137A-7AAC60CF5CD4}"/>
              </a:ext>
            </a:extLst>
          </p:cNvPr>
          <p:cNvSpPr txBox="1"/>
          <p:nvPr/>
        </p:nvSpPr>
        <p:spPr>
          <a:xfrm>
            <a:off x="6399549" y="2925301"/>
            <a:ext cx="4911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DE5004F-DAC0-7B3B-72E6-51CFD9938F0A}"/>
              </a:ext>
            </a:extLst>
          </p:cNvPr>
          <p:cNvSpPr txBox="1"/>
          <p:nvPr/>
        </p:nvSpPr>
        <p:spPr>
          <a:xfrm>
            <a:off x="6742559" y="2925301"/>
            <a:ext cx="4280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3B83733-7C92-CEF4-7D8A-F18C7E4EAD10}"/>
              </a:ext>
            </a:extLst>
          </p:cNvPr>
          <p:cNvSpPr txBox="1"/>
          <p:nvPr/>
        </p:nvSpPr>
        <p:spPr>
          <a:xfrm>
            <a:off x="5062806" y="2925301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2F1C424-4852-EBCC-1FF5-7D2733838FB1}"/>
              </a:ext>
            </a:extLst>
          </p:cNvPr>
          <p:cNvSpPr txBox="1"/>
          <p:nvPr/>
        </p:nvSpPr>
        <p:spPr>
          <a:xfrm>
            <a:off x="5459949" y="2925301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B137DC3-F2C8-84CD-0056-D0D1214F6955}"/>
              </a:ext>
            </a:extLst>
          </p:cNvPr>
          <p:cNvSpPr txBox="1"/>
          <p:nvPr/>
        </p:nvSpPr>
        <p:spPr>
          <a:xfrm>
            <a:off x="5834708" y="2925301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1CD61AF-01FF-E28B-20DF-99ACCB77F7FE}"/>
              </a:ext>
            </a:extLst>
          </p:cNvPr>
          <p:cNvSpPr txBox="1"/>
          <p:nvPr/>
        </p:nvSpPr>
        <p:spPr>
          <a:xfrm>
            <a:off x="6224646" y="2925301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560E7EA-E0FF-3EB3-0D3C-F552A2C68984}"/>
              </a:ext>
            </a:extLst>
          </p:cNvPr>
          <p:cNvSpPr txBox="1"/>
          <p:nvPr/>
        </p:nvSpPr>
        <p:spPr>
          <a:xfrm>
            <a:off x="6578757" y="2925301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T5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73145D8-3E87-37A4-E6B2-F23EB640BBE6}"/>
              </a:ext>
            </a:extLst>
          </p:cNvPr>
          <p:cNvSpPr txBox="1"/>
          <p:nvPr/>
        </p:nvSpPr>
        <p:spPr>
          <a:xfrm>
            <a:off x="6917755" y="2925301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1563A2-BEAD-8233-E34C-1C090F3F6C81}"/>
              </a:ext>
            </a:extLst>
          </p:cNvPr>
          <p:cNvSpPr txBox="1"/>
          <p:nvPr/>
        </p:nvSpPr>
        <p:spPr>
          <a:xfrm>
            <a:off x="4945845" y="1298423"/>
            <a:ext cx="230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with sample IDs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860C74-4D63-2A73-FBA9-B02D6CC5239C}"/>
              </a:ext>
            </a:extLst>
          </p:cNvPr>
          <p:cNvSpPr txBox="1"/>
          <p:nvPr/>
        </p:nvSpPr>
        <p:spPr>
          <a:xfrm>
            <a:off x="764830" y="1380034"/>
            <a:ext cx="2398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dirty="0"/>
              <a:t>Image overlayed on ladder</a:t>
            </a:r>
          </a:p>
        </p:txBody>
      </p:sp>
      <p:pic>
        <p:nvPicPr>
          <p:cNvPr id="14" name="Picture 13" descr="A close-up of a black line&#10;&#10;Description automatically generated">
            <a:extLst>
              <a:ext uri="{FF2B5EF4-FFF2-40B4-BE49-F238E27FC236}">
                <a16:creationId xmlns:a16="http://schemas.microsoft.com/office/drawing/2014/main" id="{B1616B82-EBC7-8B52-93EF-44E9E27067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34503" t="35555" r="48399" b="59393"/>
          <a:stretch/>
        </p:blipFill>
        <p:spPr>
          <a:xfrm>
            <a:off x="9791091" y="464709"/>
            <a:ext cx="2055938" cy="60538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E8B7A691-7101-1FB6-CF2D-4371A967C358}"/>
              </a:ext>
            </a:extLst>
          </p:cNvPr>
          <p:cNvSpPr txBox="1"/>
          <p:nvPr/>
        </p:nvSpPr>
        <p:spPr>
          <a:xfrm>
            <a:off x="7920631" y="464709"/>
            <a:ext cx="1730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Rep image used: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E0712E0-306E-DABA-23D3-CAEF2BF21471}"/>
              </a:ext>
            </a:extLst>
          </p:cNvPr>
          <p:cNvSpPr txBox="1"/>
          <p:nvPr/>
        </p:nvSpPr>
        <p:spPr>
          <a:xfrm>
            <a:off x="9791091" y="147177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D9D4A87-2796-536E-37AA-4C8358A800CE}"/>
              </a:ext>
            </a:extLst>
          </p:cNvPr>
          <p:cNvSpPr txBox="1"/>
          <p:nvPr/>
        </p:nvSpPr>
        <p:spPr>
          <a:xfrm>
            <a:off x="10214637" y="147177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6ED4FA0-BAFA-C1E9-84C5-11ED50B9D1F1}"/>
              </a:ext>
            </a:extLst>
          </p:cNvPr>
          <p:cNvSpPr txBox="1"/>
          <p:nvPr/>
        </p:nvSpPr>
        <p:spPr>
          <a:xfrm>
            <a:off x="10703404" y="147177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E527D88-0861-A7E2-1840-852DF6C4ABF3}"/>
              </a:ext>
            </a:extLst>
          </p:cNvPr>
          <p:cNvSpPr txBox="1"/>
          <p:nvPr/>
        </p:nvSpPr>
        <p:spPr>
          <a:xfrm>
            <a:off x="11166246" y="147177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</p:spTree>
    <p:extLst>
      <p:ext uri="{BB962C8B-B14F-4D97-AF65-F5344CB8AC3E}">
        <p14:creationId xmlns:p14="http://schemas.microsoft.com/office/powerpoint/2010/main" val="2846884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42E7EFB-8128-0D3D-BCED-AE4FFC1A676A}"/>
              </a:ext>
            </a:extLst>
          </p:cNvPr>
          <p:cNvSpPr txBox="1"/>
          <p:nvPr/>
        </p:nvSpPr>
        <p:spPr>
          <a:xfrm>
            <a:off x="341667" y="261257"/>
            <a:ext cx="5002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/>
              <a:t>TOTAL p38 MAPK (Figure 1F)</a:t>
            </a:r>
          </a:p>
        </p:txBody>
      </p:sp>
      <p:pic>
        <p:nvPicPr>
          <p:cNvPr id="6" name="Picture 5" descr="A white rectangular object on a black background&#10;&#10;Description automatically generated">
            <a:extLst>
              <a:ext uri="{FF2B5EF4-FFF2-40B4-BE49-F238E27FC236}">
                <a16:creationId xmlns:a16="http://schemas.microsoft.com/office/drawing/2014/main" id="{5EEA731E-B170-B058-0AA9-E0C3490EA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98" y="1663123"/>
            <a:ext cx="4325342" cy="4325342"/>
          </a:xfrm>
          <a:prstGeom prst="rect">
            <a:avLst/>
          </a:prstGeom>
        </p:spPr>
      </p:pic>
      <p:pic>
        <p:nvPicPr>
          <p:cNvPr id="7" name="Picture 6" descr="A black line on a white surface&#10;&#10;Description automatically generated">
            <a:extLst>
              <a:ext uri="{FF2B5EF4-FFF2-40B4-BE49-F238E27FC236}">
                <a16:creationId xmlns:a16="http://schemas.microsoft.com/office/drawing/2014/main" id="{6B9410A2-B998-5399-1AB2-E9D64899400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104598" y="1663123"/>
            <a:ext cx="4451373" cy="4451373"/>
          </a:xfrm>
          <a:prstGeom prst="rect">
            <a:avLst/>
          </a:prstGeom>
        </p:spPr>
      </p:pic>
      <p:pic>
        <p:nvPicPr>
          <p:cNvPr id="8" name="Picture 7" descr="A black line on a white surface&#10;&#10;Description automatically generated">
            <a:extLst>
              <a:ext uri="{FF2B5EF4-FFF2-40B4-BE49-F238E27FC236}">
                <a16:creationId xmlns:a16="http://schemas.microsoft.com/office/drawing/2014/main" id="{4EDDA581-7E1F-52DC-FEF2-B545811DDC8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55971" y="1663123"/>
            <a:ext cx="4325342" cy="432534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F715E71-91D0-E5E1-9D0E-02CFDB2F84EC}"/>
              </a:ext>
            </a:extLst>
          </p:cNvPr>
          <p:cNvSpPr txBox="1"/>
          <p:nvPr/>
        </p:nvSpPr>
        <p:spPr>
          <a:xfrm>
            <a:off x="926741" y="1293790"/>
            <a:ext cx="2681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overlayed on ladder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267606-F233-E863-4A63-BD1DEC48ABD3}"/>
              </a:ext>
            </a:extLst>
          </p:cNvPr>
          <p:cNvSpPr txBox="1"/>
          <p:nvPr/>
        </p:nvSpPr>
        <p:spPr>
          <a:xfrm>
            <a:off x="338189" y="3671905"/>
            <a:ext cx="6864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solidFill>
                  <a:srgbClr val="FF0000"/>
                </a:solidFill>
              </a:rPr>
              <a:t>25 kDa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3009FD-86FF-2653-4048-2FC56345B85E}"/>
              </a:ext>
            </a:extLst>
          </p:cNvPr>
          <p:cNvSpPr txBox="1"/>
          <p:nvPr/>
        </p:nvSpPr>
        <p:spPr>
          <a:xfrm>
            <a:off x="338189" y="3333494"/>
            <a:ext cx="6864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solidFill>
                  <a:srgbClr val="FF0000"/>
                </a:solidFill>
              </a:rPr>
              <a:t>37 kDa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B86957A-16D1-ECC9-DBC6-C60303FC6B2A}"/>
              </a:ext>
            </a:extLst>
          </p:cNvPr>
          <p:cNvSpPr txBox="1"/>
          <p:nvPr/>
        </p:nvSpPr>
        <p:spPr>
          <a:xfrm>
            <a:off x="5378114" y="1293790"/>
            <a:ext cx="230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with sample IDs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7E4723-5BC1-585D-A4A4-96C0B2D8BBE7}"/>
              </a:ext>
            </a:extLst>
          </p:cNvPr>
          <p:cNvSpPr txBox="1"/>
          <p:nvPr/>
        </p:nvSpPr>
        <p:spPr>
          <a:xfrm>
            <a:off x="5510401" y="2816985"/>
            <a:ext cx="3273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B1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73C7C8-2733-2E6A-A707-B3F228ED849D}"/>
              </a:ext>
            </a:extLst>
          </p:cNvPr>
          <p:cNvSpPr txBox="1"/>
          <p:nvPr/>
        </p:nvSpPr>
        <p:spPr>
          <a:xfrm>
            <a:off x="5863694" y="2816985"/>
            <a:ext cx="3273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B2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506A130-B5AE-1892-F299-C19046A3D4B0}"/>
              </a:ext>
            </a:extLst>
          </p:cNvPr>
          <p:cNvSpPr txBox="1"/>
          <p:nvPr/>
        </p:nvSpPr>
        <p:spPr>
          <a:xfrm>
            <a:off x="6207461" y="2816985"/>
            <a:ext cx="3273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B3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328DD0D-09CA-6380-8560-D92DFD4A906A}"/>
              </a:ext>
            </a:extLst>
          </p:cNvPr>
          <p:cNvSpPr txBox="1"/>
          <p:nvPr/>
        </p:nvSpPr>
        <p:spPr>
          <a:xfrm>
            <a:off x="6599724" y="2816985"/>
            <a:ext cx="3273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B4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393E69C-AB53-6C37-0BCA-2EBEEEF7A445}"/>
              </a:ext>
            </a:extLst>
          </p:cNvPr>
          <p:cNvSpPr txBox="1"/>
          <p:nvPr/>
        </p:nvSpPr>
        <p:spPr>
          <a:xfrm>
            <a:off x="6931455" y="2816985"/>
            <a:ext cx="3273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B5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F1C10DE-FED0-AD53-01AF-B0E58CB97910}"/>
              </a:ext>
            </a:extLst>
          </p:cNvPr>
          <p:cNvSpPr txBox="1"/>
          <p:nvPr/>
        </p:nvSpPr>
        <p:spPr>
          <a:xfrm>
            <a:off x="7311932" y="2816985"/>
            <a:ext cx="3273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B6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37B1CBD-D6E1-E3EB-080A-77A836B694AE}"/>
              </a:ext>
            </a:extLst>
          </p:cNvPr>
          <p:cNvSpPr txBox="1"/>
          <p:nvPr/>
        </p:nvSpPr>
        <p:spPr>
          <a:xfrm>
            <a:off x="5709512" y="2816985"/>
            <a:ext cx="319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526DB55-9888-EE8E-3C3E-03694B974CC6}"/>
              </a:ext>
            </a:extLst>
          </p:cNvPr>
          <p:cNvSpPr txBox="1"/>
          <p:nvPr/>
        </p:nvSpPr>
        <p:spPr>
          <a:xfrm>
            <a:off x="6021147" y="2816985"/>
            <a:ext cx="319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13AB99-62B2-2984-950D-0297E58E33D9}"/>
              </a:ext>
            </a:extLst>
          </p:cNvPr>
          <p:cNvSpPr txBox="1"/>
          <p:nvPr/>
        </p:nvSpPr>
        <p:spPr>
          <a:xfrm>
            <a:off x="6430796" y="2816985"/>
            <a:ext cx="319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T3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2C46170-68D3-FB2D-C7AA-86FBC8074EE0}"/>
              </a:ext>
            </a:extLst>
          </p:cNvPr>
          <p:cNvSpPr txBox="1"/>
          <p:nvPr/>
        </p:nvSpPr>
        <p:spPr>
          <a:xfrm>
            <a:off x="6759383" y="2816985"/>
            <a:ext cx="319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T4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4264DA9-EE1A-5C14-0521-4335678475F7}"/>
              </a:ext>
            </a:extLst>
          </p:cNvPr>
          <p:cNvSpPr txBox="1"/>
          <p:nvPr/>
        </p:nvSpPr>
        <p:spPr>
          <a:xfrm>
            <a:off x="7120812" y="2816985"/>
            <a:ext cx="319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T5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72873CF-65A9-B83A-6318-081BDA30A200}"/>
              </a:ext>
            </a:extLst>
          </p:cNvPr>
          <p:cNvSpPr txBox="1"/>
          <p:nvPr/>
        </p:nvSpPr>
        <p:spPr>
          <a:xfrm>
            <a:off x="7465507" y="2816985"/>
            <a:ext cx="319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T6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DD19694-783E-C0E8-70A8-A2F680D66CCE}"/>
              </a:ext>
            </a:extLst>
          </p:cNvPr>
          <p:cNvSpPr txBox="1"/>
          <p:nvPr/>
        </p:nvSpPr>
        <p:spPr>
          <a:xfrm>
            <a:off x="7881651" y="238652"/>
            <a:ext cx="486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BEN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3863D96-81AB-A013-5C8B-FF83B738D83E}"/>
              </a:ext>
            </a:extLst>
          </p:cNvPr>
          <p:cNvSpPr txBox="1"/>
          <p:nvPr/>
        </p:nvSpPr>
        <p:spPr>
          <a:xfrm>
            <a:off x="8330923" y="238653"/>
            <a:ext cx="5421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TUM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A322DFC-3530-A5C5-8732-35ED1C5A1D8D}"/>
              </a:ext>
            </a:extLst>
          </p:cNvPr>
          <p:cNvSpPr txBox="1"/>
          <p:nvPr/>
        </p:nvSpPr>
        <p:spPr>
          <a:xfrm>
            <a:off x="8781674" y="235911"/>
            <a:ext cx="486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BEN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9D5EFD1-3DA7-D76F-895F-F823C57DB93B}"/>
              </a:ext>
            </a:extLst>
          </p:cNvPr>
          <p:cNvSpPr txBox="1"/>
          <p:nvPr/>
        </p:nvSpPr>
        <p:spPr>
          <a:xfrm>
            <a:off x="9282767" y="226289"/>
            <a:ext cx="5421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TUM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EBB52FB-51CF-BB63-39DA-B86CEDC1F0D9}"/>
              </a:ext>
            </a:extLst>
          </p:cNvPr>
          <p:cNvSpPr txBox="1"/>
          <p:nvPr/>
        </p:nvSpPr>
        <p:spPr>
          <a:xfrm>
            <a:off x="6021366" y="450166"/>
            <a:ext cx="1730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Rep image used: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A89A5AA-0AB7-A804-5D41-9A25445D7A5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3317" b="14142"/>
          <a:stretch/>
        </p:blipFill>
        <p:spPr>
          <a:xfrm>
            <a:off x="7873651" y="511720"/>
            <a:ext cx="2015323" cy="30777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7D34721-AC3C-317B-47F4-DC313E8CDC3C}"/>
              </a:ext>
            </a:extLst>
          </p:cNvPr>
          <p:cNvCxnSpPr>
            <a:cxnSpLocks/>
          </p:cNvCxnSpPr>
          <p:nvPr/>
        </p:nvCxnSpPr>
        <p:spPr>
          <a:xfrm>
            <a:off x="5557078" y="2816985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52362FA-39DA-0767-6C87-23BE8E72FF30}"/>
              </a:ext>
            </a:extLst>
          </p:cNvPr>
          <p:cNvCxnSpPr>
            <a:cxnSpLocks/>
          </p:cNvCxnSpPr>
          <p:nvPr/>
        </p:nvCxnSpPr>
        <p:spPr>
          <a:xfrm>
            <a:off x="5747581" y="2816985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DB7538A-5BD5-898A-A910-F96CAAAB3DA6}"/>
              </a:ext>
            </a:extLst>
          </p:cNvPr>
          <p:cNvCxnSpPr>
            <a:cxnSpLocks/>
          </p:cNvCxnSpPr>
          <p:nvPr/>
        </p:nvCxnSpPr>
        <p:spPr>
          <a:xfrm>
            <a:off x="5933321" y="2816985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2EFFAF6-CFA7-E8C6-FDC0-F4871DF46A7B}"/>
              </a:ext>
            </a:extLst>
          </p:cNvPr>
          <p:cNvCxnSpPr>
            <a:cxnSpLocks/>
          </p:cNvCxnSpPr>
          <p:nvPr/>
        </p:nvCxnSpPr>
        <p:spPr>
          <a:xfrm>
            <a:off x="6104773" y="2816985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01E1DC6-674F-55AC-2940-24124D6A75EE}"/>
              </a:ext>
            </a:extLst>
          </p:cNvPr>
          <p:cNvCxnSpPr>
            <a:cxnSpLocks/>
          </p:cNvCxnSpPr>
          <p:nvPr/>
        </p:nvCxnSpPr>
        <p:spPr>
          <a:xfrm>
            <a:off x="6280988" y="2816985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EE32CCE-D7E6-6B6A-7A8E-0B11B480F5FE}"/>
              </a:ext>
            </a:extLst>
          </p:cNvPr>
          <p:cNvCxnSpPr>
            <a:cxnSpLocks/>
          </p:cNvCxnSpPr>
          <p:nvPr/>
        </p:nvCxnSpPr>
        <p:spPr>
          <a:xfrm>
            <a:off x="6461965" y="2816985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62D3818-3FD6-F955-88B6-20E6B1CC6F6D}"/>
              </a:ext>
            </a:extLst>
          </p:cNvPr>
          <p:cNvCxnSpPr>
            <a:cxnSpLocks/>
          </p:cNvCxnSpPr>
          <p:nvPr/>
        </p:nvCxnSpPr>
        <p:spPr>
          <a:xfrm>
            <a:off x="6652466" y="2816985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D3FAA6B-26EA-D69C-3700-35CA8433918E}"/>
              </a:ext>
            </a:extLst>
          </p:cNvPr>
          <p:cNvCxnSpPr>
            <a:cxnSpLocks/>
          </p:cNvCxnSpPr>
          <p:nvPr/>
        </p:nvCxnSpPr>
        <p:spPr>
          <a:xfrm>
            <a:off x="6833442" y="2816985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1ABA331-471D-0B28-02B7-75E4CBD77894}"/>
              </a:ext>
            </a:extLst>
          </p:cNvPr>
          <p:cNvCxnSpPr>
            <a:cxnSpLocks/>
          </p:cNvCxnSpPr>
          <p:nvPr/>
        </p:nvCxnSpPr>
        <p:spPr>
          <a:xfrm>
            <a:off x="7019180" y="2816985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6FC38B8-3410-587B-F963-46012BA05D2C}"/>
              </a:ext>
            </a:extLst>
          </p:cNvPr>
          <p:cNvCxnSpPr>
            <a:cxnSpLocks/>
          </p:cNvCxnSpPr>
          <p:nvPr/>
        </p:nvCxnSpPr>
        <p:spPr>
          <a:xfrm>
            <a:off x="7195392" y="2816985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74099E7-16E9-212A-2BD6-3E8CB4E86DF8}"/>
              </a:ext>
            </a:extLst>
          </p:cNvPr>
          <p:cNvCxnSpPr>
            <a:cxnSpLocks/>
          </p:cNvCxnSpPr>
          <p:nvPr/>
        </p:nvCxnSpPr>
        <p:spPr>
          <a:xfrm>
            <a:off x="7390656" y="2816985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AE82219-8724-6FE0-2A75-B4037CF9A84C}"/>
              </a:ext>
            </a:extLst>
          </p:cNvPr>
          <p:cNvCxnSpPr>
            <a:cxnSpLocks/>
          </p:cNvCxnSpPr>
          <p:nvPr/>
        </p:nvCxnSpPr>
        <p:spPr>
          <a:xfrm>
            <a:off x="7552582" y="2816985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5B99B11-BA6B-CBDB-24AA-F6523FDFD05C}"/>
              </a:ext>
            </a:extLst>
          </p:cNvPr>
          <p:cNvCxnSpPr>
            <a:cxnSpLocks/>
          </p:cNvCxnSpPr>
          <p:nvPr/>
        </p:nvCxnSpPr>
        <p:spPr>
          <a:xfrm>
            <a:off x="7733560" y="2816985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5814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test&#10;&#10;Description automatically generated">
            <a:extLst>
              <a:ext uri="{FF2B5EF4-FFF2-40B4-BE49-F238E27FC236}">
                <a16:creationId xmlns:a16="http://schemas.microsoft.com/office/drawing/2014/main" id="{8721EFBD-98A9-E4A7-442D-5D02298FD7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9932" y="1544220"/>
            <a:ext cx="4733013" cy="4733013"/>
          </a:xfrm>
          <a:prstGeom prst="rect">
            <a:avLst/>
          </a:prstGeom>
        </p:spPr>
      </p:pic>
      <p:pic>
        <p:nvPicPr>
          <p:cNvPr id="2" name="Picture 1" descr="A black rectangular object on a black background&#10;&#10;Description automatically generated">
            <a:extLst>
              <a:ext uri="{FF2B5EF4-FFF2-40B4-BE49-F238E27FC236}">
                <a16:creationId xmlns:a16="http://schemas.microsoft.com/office/drawing/2014/main" id="{44780D2E-C747-53AE-A799-033ABA72CB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23" y="1544220"/>
            <a:ext cx="4733013" cy="4733013"/>
          </a:xfrm>
          <a:prstGeom prst="rect">
            <a:avLst/>
          </a:prstGeom>
        </p:spPr>
      </p:pic>
      <p:pic>
        <p:nvPicPr>
          <p:cNvPr id="3" name="Picture 2" descr="A close-up of a test&#10;&#10;Description automatically generated">
            <a:extLst>
              <a:ext uri="{FF2B5EF4-FFF2-40B4-BE49-F238E27FC236}">
                <a16:creationId xmlns:a16="http://schemas.microsoft.com/office/drawing/2014/main" id="{11488358-A8FF-5AE2-0AFE-8D3428B2242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202508" y="1552103"/>
            <a:ext cx="4733013" cy="47330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2E7EFB-8128-0D3D-BCED-AE4FFC1A676A}"/>
              </a:ext>
            </a:extLst>
          </p:cNvPr>
          <p:cNvSpPr txBox="1"/>
          <p:nvPr/>
        </p:nvSpPr>
        <p:spPr>
          <a:xfrm>
            <a:off x="180054" y="285948"/>
            <a:ext cx="37841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b="1" dirty="0"/>
              <a:t>P-p38 MAPK (Figure 1F)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715E71-91D0-E5E1-9D0E-02CFDB2F84EC}"/>
              </a:ext>
            </a:extLst>
          </p:cNvPr>
          <p:cNvSpPr txBox="1"/>
          <p:nvPr/>
        </p:nvSpPr>
        <p:spPr>
          <a:xfrm>
            <a:off x="950873" y="1174888"/>
            <a:ext cx="2681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overlayed on ladder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B86957A-16D1-ECC9-DBC6-C60303FC6B2A}"/>
              </a:ext>
            </a:extLst>
          </p:cNvPr>
          <p:cNvSpPr txBox="1"/>
          <p:nvPr/>
        </p:nvSpPr>
        <p:spPr>
          <a:xfrm>
            <a:off x="6351458" y="1182771"/>
            <a:ext cx="230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with sample IDs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267606-F233-E863-4A63-BD1DEC48ABD3}"/>
              </a:ext>
            </a:extLst>
          </p:cNvPr>
          <p:cNvSpPr txBox="1"/>
          <p:nvPr/>
        </p:nvSpPr>
        <p:spPr>
          <a:xfrm>
            <a:off x="367572" y="3539217"/>
            <a:ext cx="6864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solidFill>
                  <a:srgbClr val="FF0000"/>
                </a:solidFill>
              </a:rPr>
              <a:t>25 kDa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3009FD-86FF-2653-4048-2FC56345B85E}"/>
              </a:ext>
            </a:extLst>
          </p:cNvPr>
          <p:cNvSpPr txBox="1"/>
          <p:nvPr/>
        </p:nvSpPr>
        <p:spPr>
          <a:xfrm>
            <a:off x="367572" y="3223557"/>
            <a:ext cx="6864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solidFill>
                  <a:srgbClr val="FF0000"/>
                </a:solidFill>
              </a:rPr>
              <a:t>37 kDa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9EF063-A971-A49E-3069-DA7AD285333F}"/>
              </a:ext>
            </a:extLst>
          </p:cNvPr>
          <p:cNvSpPr txBox="1"/>
          <p:nvPr/>
        </p:nvSpPr>
        <p:spPr>
          <a:xfrm>
            <a:off x="9933680" y="231846"/>
            <a:ext cx="486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BEN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FBADCE-3CE3-AB11-6FFA-EFD304EE2D8C}"/>
              </a:ext>
            </a:extLst>
          </p:cNvPr>
          <p:cNvSpPr txBox="1"/>
          <p:nvPr/>
        </p:nvSpPr>
        <p:spPr>
          <a:xfrm>
            <a:off x="10308187" y="231715"/>
            <a:ext cx="5421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TUM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7118CD-4853-40A0-ADFB-66C12330B8EB}"/>
              </a:ext>
            </a:extLst>
          </p:cNvPr>
          <p:cNvSpPr txBox="1"/>
          <p:nvPr/>
        </p:nvSpPr>
        <p:spPr>
          <a:xfrm>
            <a:off x="10884886" y="228972"/>
            <a:ext cx="486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BEN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F93501-D760-A984-FA1A-EFCE1C8BFF67}"/>
              </a:ext>
            </a:extLst>
          </p:cNvPr>
          <p:cNvSpPr txBox="1"/>
          <p:nvPr/>
        </p:nvSpPr>
        <p:spPr>
          <a:xfrm>
            <a:off x="11293957" y="228972"/>
            <a:ext cx="5421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TUM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049088-AA52-1C7A-08E9-5402CA7AD8E6}"/>
              </a:ext>
            </a:extLst>
          </p:cNvPr>
          <p:cNvSpPr txBox="1"/>
          <p:nvPr/>
        </p:nvSpPr>
        <p:spPr>
          <a:xfrm>
            <a:off x="8109489" y="528693"/>
            <a:ext cx="1730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Rep image used:</a:t>
            </a:r>
          </a:p>
        </p:txBody>
      </p:sp>
      <p:pic>
        <p:nvPicPr>
          <p:cNvPr id="32" name="Picture 31" descr="A close-up of a test&#10;&#10;Description automatically generated">
            <a:extLst>
              <a:ext uri="{FF2B5EF4-FFF2-40B4-BE49-F238E27FC236}">
                <a16:creationId xmlns:a16="http://schemas.microsoft.com/office/drawing/2014/main" id="{AFF39204-228A-42D2-46D0-E099E431EC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909" t="36369" r="23205" b="60173"/>
          <a:stretch/>
        </p:blipFill>
        <p:spPr>
          <a:xfrm>
            <a:off x="9820770" y="528693"/>
            <a:ext cx="2015323" cy="41331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853F4698-DD6A-8945-B173-61B963C3885B}"/>
              </a:ext>
            </a:extLst>
          </p:cNvPr>
          <p:cNvSpPr txBox="1"/>
          <p:nvPr/>
        </p:nvSpPr>
        <p:spPr>
          <a:xfrm>
            <a:off x="6215251" y="2750310"/>
            <a:ext cx="3273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B1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D593965-8B61-385E-07E0-7107EDE31899}"/>
              </a:ext>
            </a:extLst>
          </p:cNvPr>
          <p:cNvSpPr txBox="1"/>
          <p:nvPr/>
        </p:nvSpPr>
        <p:spPr>
          <a:xfrm>
            <a:off x="6568544" y="2750310"/>
            <a:ext cx="3273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B2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91A9F2-C91A-EF6B-CC02-150DBE57565C}"/>
              </a:ext>
            </a:extLst>
          </p:cNvPr>
          <p:cNvSpPr txBox="1"/>
          <p:nvPr/>
        </p:nvSpPr>
        <p:spPr>
          <a:xfrm>
            <a:off x="7013155" y="2750310"/>
            <a:ext cx="3273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B3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C4F4A14-E241-9068-F955-ACFC2B6E1FB6}"/>
              </a:ext>
            </a:extLst>
          </p:cNvPr>
          <p:cNvSpPr txBox="1"/>
          <p:nvPr/>
        </p:nvSpPr>
        <p:spPr>
          <a:xfrm>
            <a:off x="7423734" y="2750310"/>
            <a:ext cx="3273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B4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08827C5-3A21-9496-1976-AA0799856319}"/>
              </a:ext>
            </a:extLst>
          </p:cNvPr>
          <p:cNvSpPr txBox="1"/>
          <p:nvPr/>
        </p:nvSpPr>
        <p:spPr>
          <a:xfrm>
            <a:off x="7789290" y="2750310"/>
            <a:ext cx="3273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B5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190949E-B79F-2203-82A1-A49A44F50B2F}"/>
              </a:ext>
            </a:extLst>
          </p:cNvPr>
          <p:cNvSpPr txBox="1"/>
          <p:nvPr/>
        </p:nvSpPr>
        <p:spPr>
          <a:xfrm>
            <a:off x="8203699" y="2750310"/>
            <a:ext cx="3273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B6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317E251-90BB-67ED-9A45-D1188B44280C}"/>
              </a:ext>
            </a:extLst>
          </p:cNvPr>
          <p:cNvSpPr txBox="1"/>
          <p:nvPr/>
        </p:nvSpPr>
        <p:spPr>
          <a:xfrm>
            <a:off x="6414362" y="2750310"/>
            <a:ext cx="319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6F502C7-95AF-977A-0D5C-207625C816A5}"/>
              </a:ext>
            </a:extLst>
          </p:cNvPr>
          <p:cNvSpPr txBox="1"/>
          <p:nvPr/>
        </p:nvSpPr>
        <p:spPr>
          <a:xfrm>
            <a:off x="6802763" y="2750310"/>
            <a:ext cx="319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45F25C2-034B-5EA7-6CF0-52AC1C803DF0}"/>
              </a:ext>
            </a:extLst>
          </p:cNvPr>
          <p:cNvSpPr txBox="1"/>
          <p:nvPr/>
        </p:nvSpPr>
        <p:spPr>
          <a:xfrm>
            <a:off x="7197834" y="2750310"/>
            <a:ext cx="319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T3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404DA9C-036C-8BD9-C051-1DD1B6ACBCC7}"/>
              </a:ext>
            </a:extLst>
          </p:cNvPr>
          <p:cNvSpPr txBox="1"/>
          <p:nvPr/>
        </p:nvSpPr>
        <p:spPr>
          <a:xfrm>
            <a:off x="7598420" y="2750310"/>
            <a:ext cx="319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T4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66EFBB9-098C-E94C-7AA4-731AFB8F2AA3}"/>
              </a:ext>
            </a:extLst>
          </p:cNvPr>
          <p:cNvSpPr txBox="1"/>
          <p:nvPr/>
        </p:nvSpPr>
        <p:spPr>
          <a:xfrm>
            <a:off x="7999006" y="2750310"/>
            <a:ext cx="319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T5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422BFC5-19DA-B9F3-A1A9-84AB77BFAAEE}"/>
              </a:ext>
            </a:extLst>
          </p:cNvPr>
          <p:cNvSpPr txBox="1"/>
          <p:nvPr/>
        </p:nvSpPr>
        <p:spPr>
          <a:xfrm>
            <a:off x="8373940" y="2750310"/>
            <a:ext cx="319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T6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C19A937-C7C8-C055-E12B-D074424CFB0B}"/>
              </a:ext>
            </a:extLst>
          </p:cNvPr>
          <p:cNvCxnSpPr>
            <a:cxnSpLocks/>
          </p:cNvCxnSpPr>
          <p:nvPr/>
        </p:nvCxnSpPr>
        <p:spPr>
          <a:xfrm>
            <a:off x="6261928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5A0D0E7-9E78-C9AB-99AD-84DB6FB90E02}"/>
              </a:ext>
            </a:extLst>
          </p:cNvPr>
          <p:cNvCxnSpPr>
            <a:cxnSpLocks/>
          </p:cNvCxnSpPr>
          <p:nvPr/>
        </p:nvCxnSpPr>
        <p:spPr>
          <a:xfrm>
            <a:off x="6452431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EE6079B-581F-FC7F-1BA6-EB31C56721D2}"/>
              </a:ext>
            </a:extLst>
          </p:cNvPr>
          <p:cNvCxnSpPr>
            <a:cxnSpLocks/>
          </p:cNvCxnSpPr>
          <p:nvPr/>
        </p:nvCxnSpPr>
        <p:spPr>
          <a:xfrm>
            <a:off x="6638171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B6CDB4E2-D02A-23B1-C074-84EEC53DDD10}"/>
              </a:ext>
            </a:extLst>
          </p:cNvPr>
          <p:cNvCxnSpPr>
            <a:cxnSpLocks/>
          </p:cNvCxnSpPr>
          <p:nvPr/>
        </p:nvCxnSpPr>
        <p:spPr>
          <a:xfrm>
            <a:off x="6847727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AA45C63-5FCA-CF09-1DEC-6A72536D0724}"/>
              </a:ext>
            </a:extLst>
          </p:cNvPr>
          <p:cNvCxnSpPr>
            <a:cxnSpLocks/>
          </p:cNvCxnSpPr>
          <p:nvPr/>
        </p:nvCxnSpPr>
        <p:spPr>
          <a:xfrm>
            <a:off x="7065966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B6DD8DF-7FDB-9FFF-9ED8-E4374A4ED871}"/>
              </a:ext>
            </a:extLst>
          </p:cNvPr>
          <p:cNvCxnSpPr>
            <a:cxnSpLocks/>
          </p:cNvCxnSpPr>
          <p:nvPr/>
        </p:nvCxnSpPr>
        <p:spPr>
          <a:xfrm>
            <a:off x="7259092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954BECF-A088-86E2-D9EB-7A712D596862}"/>
              </a:ext>
            </a:extLst>
          </p:cNvPr>
          <p:cNvCxnSpPr>
            <a:cxnSpLocks/>
          </p:cNvCxnSpPr>
          <p:nvPr/>
        </p:nvCxnSpPr>
        <p:spPr>
          <a:xfrm>
            <a:off x="7477798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A36DDF3-8F33-5DBB-FDC3-0B2B7E0EA10D}"/>
              </a:ext>
            </a:extLst>
          </p:cNvPr>
          <p:cNvCxnSpPr>
            <a:cxnSpLocks/>
          </p:cNvCxnSpPr>
          <p:nvPr/>
        </p:nvCxnSpPr>
        <p:spPr>
          <a:xfrm>
            <a:off x="7673431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881ACB7-360B-CB96-EF70-601CF5F38563}"/>
              </a:ext>
            </a:extLst>
          </p:cNvPr>
          <p:cNvCxnSpPr>
            <a:cxnSpLocks/>
          </p:cNvCxnSpPr>
          <p:nvPr/>
        </p:nvCxnSpPr>
        <p:spPr>
          <a:xfrm>
            <a:off x="7859169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638A13B3-D33F-9455-005D-64A20E0C0C35}"/>
              </a:ext>
            </a:extLst>
          </p:cNvPr>
          <p:cNvCxnSpPr>
            <a:cxnSpLocks/>
          </p:cNvCxnSpPr>
          <p:nvPr/>
        </p:nvCxnSpPr>
        <p:spPr>
          <a:xfrm>
            <a:off x="8054433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BE34F8A-30F7-C629-562D-DDA1C11B1B35}"/>
              </a:ext>
            </a:extLst>
          </p:cNvPr>
          <p:cNvCxnSpPr>
            <a:cxnSpLocks/>
          </p:cNvCxnSpPr>
          <p:nvPr/>
        </p:nvCxnSpPr>
        <p:spPr>
          <a:xfrm>
            <a:off x="8268746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0360DDF6-73E4-3A2B-273B-47B3F10F8AB7}"/>
              </a:ext>
            </a:extLst>
          </p:cNvPr>
          <p:cNvCxnSpPr>
            <a:cxnSpLocks/>
          </p:cNvCxnSpPr>
          <p:nvPr/>
        </p:nvCxnSpPr>
        <p:spPr>
          <a:xfrm>
            <a:off x="8454485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5D8B43C-EA6A-4C08-DAD4-AA12C99679C5}"/>
              </a:ext>
            </a:extLst>
          </p:cNvPr>
          <p:cNvCxnSpPr>
            <a:cxnSpLocks/>
          </p:cNvCxnSpPr>
          <p:nvPr/>
        </p:nvCxnSpPr>
        <p:spPr>
          <a:xfrm>
            <a:off x="8651768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3603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white paper&#10;&#10;Description automatically generated">
            <a:extLst>
              <a:ext uri="{FF2B5EF4-FFF2-40B4-BE49-F238E27FC236}">
                <a16:creationId xmlns:a16="http://schemas.microsoft.com/office/drawing/2014/main" id="{A20A388A-40B9-F514-3AF0-385099E49E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7824" t="31641" b="28516"/>
          <a:stretch/>
        </p:blipFill>
        <p:spPr>
          <a:xfrm>
            <a:off x="4657141" y="2133599"/>
            <a:ext cx="5993606" cy="25908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35689C-82CD-D9A0-A7A7-5683FE661815}"/>
              </a:ext>
            </a:extLst>
          </p:cNvPr>
          <p:cNvSpPr txBox="1"/>
          <p:nvPr/>
        </p:nvSpPr>
        <p:spPr>
          <a:xfrm>
            <a:off x="5749922" y="2500764"/>
            <a:ext cx="457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B1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AC26C4A-432E-75AD-9D42-1D308DC18CEE}"/>
              </a:ext>
            </a:extLst>
          </p:cNvPr>
          <p:cNvCxnSpPr/>
          <p:nvPr/>
        </p:nvCxnSpPr>
        <p:spPr>
          <a:xfrm>
            <a:off x="6100301" y="2631252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2911F1E-BFA5-2ED1-8880-F2759DF90FB3}"/>
              </a:ext>
            </a:extLst>
          </p:cNvPr>
          <p:cNvCxnSpPr/>
          <p:nvPr/>
        </p:nvCxnSpPr>
        <p:spPr>
          <a:xfrm>
            <a:off x="5799774" y="2631252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068376D-8A31-FE36-C575-B9721B1F51D1}"/>
              </a:ext>
            </a:extLst>
          </p:cNvPr>
          <p:cNvCxnSpPr/>
          <p:nvPr/>
        </p:nvCxnSpPr>
        <p:spPr>
          <a:xfrm>
            <a:off x="6422192" y="2698194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EFE6EED-503E-8D0B-5E9E-B5495E9B46B5}"/>
              </a:ext>
            </a:extLst>
          </p:cNvPr>
          <p:cNvCxnSpPr/>
          <p:nvPr/>
        </p:nvCxnSpPr>
        <p:spPr>
          <a:xfrm>
            <a:off x="6719871" y="2698194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5ED2069-CD40-0EB1-66BD-AFD74BD593DF}"/>
              </a:ext>
            </a:extLst>
          </p:cNvPr>
          <p:cNvCxnSpPr/>
          <p:nvPr/>
        </p:nvCxnSpPr>
        <p:spPr>
          <a:xfrm>
            <a:off x="7060278" y="2698194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34B36A3-4958-AA4F-9620-8E30D69E6910}"/>
              </a:ext>
            </a:extLst>
          </p:cNvPr>
          <p:cNvCxnSpPr/>
          <p:nvPr/>
        </p:nvCxnSpPr>
        <p:spPr>
          <a:xfrm>
            <a:off x="7364514" y="2698194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C7D810A-66C7-A823-B3AB-1C86C5814740}"/>
              </a:ext>
            </a:extLst>
          </p:cNvPr>
          <p:cNvCxnSpPr/>
          <p:nvPr/>
        </p:nvCxnSpPr>
        <p:spPr>
          <a:xfrm>
            <a:off x="7672727" y="2723832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E5EE89C-798E-E3C2-02A5-8BC0E036342F}"/>
              </a:ext>
            </a:extLst>
          </p:cNvPr>
          <p:cNvCxnSpPr/>
          <p:nvPr/>
        </p:nvCxnSpPr>
        <p:spPr>
          <a:xfrm>
            <a:off x="8001937" y="2723832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95B36E7-1B44-6870-386A-F38E7EF1FD87}"/>
              </a:ext>
            </a:extLst>
          </p:cNvPr>
          <p:cNvCxnSpPr/>
          <p:nvPr/>
        </p:nvCxnSpPr>
        <p:spPr>
          <a:xfrm>
            <a:off x="8317370" y="2723832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4B980BD-31AB-E909-A7F7-E3DEDB9467DC}"/>
              </a:ext>
            </a:extLst>
          </p:cNvPr>
          <p:cNvCxnSpPr/>
          <p:nvPr/>
        </p:nvCxnSpPr>
        <p:spPr>
          <a:xfrm>
            <a:off x="8613060" y="2723832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60628C-23CB-7B1D-6549-D390F598CB77}"/>
              </a:ext>
            </a:extLst>
          </p:cNvPr>
          <p:cNvCxnSpPr/>
          <p:nvPr/>
        </p:nvCxnSpPr>
        <p:spPr>
          <a:xfrm>
            <a:off x="8927167" y="2723832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D5E5168-9224-0D35-3063-A6B60911FED3}"/>
              </a:ext>
            </a:extLst>
          </p:cNvPr>
          <p:cNvCxnSpPr/>
          <p:nvPr/>
        </p:nvCxnSpPr>
        <p:spPr>
          <a:xfrm>
            <a:off x="9224846" y="2723832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0F3091C-43AD-6A1F-5499-0571751F676E}"/>
              </a:ext>
            </a:extLst>
          </p:cNvPr>
          <p:cNvCxnSpPr/>
          <p:nvPr/>
        </p:nvCxnSpPr>
        <p:spPr>
          <a:xfrm>
            <a:off x="9484435" y="2800529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BEF3EDD-B8F3-BF28-3435-93D29C71E0CC}"/>
              </a:ext>
            </a:extLst>
          </p:cNvPr>
          <p:cNvSpPr txBox="1"/>
          <p:nvPr/>
        </p:nvSpPr>
        <p:spPr>
          <a:xfrm>
            <a:off x="6372358" y="2500764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5BBCFFC-78A3-17DA-F6E5-AE08492F77A9}"/>
              </a:ext>
            </a:extLst>
          </p:cNvPr>
          <p:cNvSpPr txBox="1"/>
          <p:nvPr/>
        </p:nvSpPr>
        <p:spPr>
          <a:xfrm>
            <a:off x="7005549" y="2500764"/>
            <a:ext cx="421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339564-4B84-8413-544B-013120F0ABFF}"/>
              </a:ext>
            </a:extLst>
          </p:cNvPr>
          <p:cNvSpPr txBox="1"/>
          <p:nvPr/>
        </p:nvSpPr>
        <p:spPr>
          <a:xfrm>
            <a:off x="7627971" y="2500764"/>
            <a:ext cx="4138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1440536-F13D-33BA-F2E6-C7F13C4BA14D}"/>
              </a:ext>
            </a:extLst>
          </p:cNvPr>
          <p:cNvSpPr txBox="1"/>
          <p:nvPr/>
        </p:nvSpPr>
        <p:spPr>
          <a:xfrm>
            <a:off x="8241846" y="2500764"/>
            <a:ext cx="4911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CC2DB6D-FE10-7492-EE53-978B6AE1A244}"/>
              </a:ext>
            </a:extLst>
          </p:cNvPr>
          <p:cNvSpPr txBox="1"/>
          <p:nvPr/>
        </p:nvSpPr>
        <p:spPr>
          <a:xfrm>
            <a:off x="8812990" y="2500764"/>
            <a:ext cx="428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FC7F346-085B-17A0-7033-57D0FE0A3E1E}"/>
              </a:ext>
            </a:extLst>
          </p:cNvPr>
          <p:cNvSpPr txBox="1"/>
          <p:nvPr/>
        </p:nvSpPr>
        <p:spPr>
          <a:xfrm>
            <a:off x="6080361" y="2500764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F7BB0C4-26D2-FFCE-551F-27EB3A2ECC20}"/>
              </a:ext>
            </a:extLst>
          </p:cNvPr>
          <p:cNvSpPr txBox="1"/>
          <p:nvPr/>
        </p:nvSpPr>
        <p:spPr>
          <a:xfrm>
            <a:off x="6694248" y="2500764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B897CD3-CF4B-0304-D332-E62AD8CD1B95}"/>
              </a:ext>
            </a:extLst>
          </p:cNvPr>
          <p:cNvSpPr txBox="1"/>
          <p:nvPr/>
        </p:nvSpPr>
        <p:spPr>
          <a:xfrm>
            <a:off x="7316616" y="2500764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1E44573-CAE6-C9C9-EEB7-5FA6B5B59A03}"/>
              </a:ext>
            </a:extLst>
          </p:cNvPr>
          <p:cNvSpPr txBox="1"/>
          <p:nvPr/>
        </p:nvSpPr>
        <p:spPr>
          <a:xfrm>
            <a:off x="7930489" y="2500764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06CB6DE-A133-8653-5B80-2F646A4F50E4}"/>
              </a:ext>
            </a:extLst>
          </p:cNvPr>
          <p:cNvSpPr txBox="1"/>
          <p:nvPr/>
        </p:nvSpPr>
        <p:spPr>
          <a:xfrm>
            <a:off x="8524471" y="2500764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6727D07-A0AA-0C9E-1C22-77A1DDC17592}"/>
              </a:ext>
            </a:extLst>
          </p:cNvPr>
          <p:cNvSpPr txBox="1"/>
          <p:nvPr/>
        </p:nvSpPr>
        <p:spPr>
          <a:xfrm>
            <a:off x="9144978" y="2500764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T6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080AA94-5DA4-F2C2-7228-E5C03D3AB479}"/>
              </a:ext>
            </a:extLst>
          </p:cNvPr>
          <p:cNvSpPr txBox="1"/>
          <p:nvPr/>
        </p:nvSpPr>
        <p:spPr>
          <a:xfrm>
            <a:off x="9690000" y="458414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B29A061-DDBD-3AE9-07C5-8E0531550F55}"/>
              </a:ext>
            </a:extLst>
          </p:cNvPr>
          <p:cNvSpPr txBox="1"/>
          <p:nvPr/>
        </p:nvSpPr>
        <p:spPr>
          <a:xfrm>
            <a:off x="10113546" y="445469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4CDCD08-46A0-06A8-DEFE-1F0A0D35B883}"/>
              </a:ext>
            </a:extLst>
          </p:cNvPr>
          <p:cNvSpPr txBox="1"/>
          <p:nvPr/>
        </p:nvSpPr>
        <p:spPr>
          <a:xfrm>
            <a:off x="10602313" y="433795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FB639E4-3C31-43CE-823A-3F5D3882919E}"/>
              </a:ext>
            </a:extLst>
          </p:cNvPr>
          <p:cNvSpPr txBox="1"/>
          <p:nvPr/>
        </p:nvSpPr>
        <p:spPr>
          <a:xfrm>
            <a:off x="11065155" y="418406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C80AEF4-ED96-1255-EDD8-71575B0C0672}"/>
              </a:ext>
            </a:extLst>
          </p:cNvPr>
          <p:cNvSpPr txBox="1"/>
          <p:nvPr/>
        </p:nvSpPr>
        <p:spPr>
          <a:xfrm>
            <a:off x="324060" y="226338"/>
            <a:ext cx="44718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/>
              <a:t>TOTAL ERK1/2 (Figure 1F)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B624280-A607-E26D-DF7B-753F64D90DBF}"/>
              </a:ext>
            </a:extLst>
          </p:cNvPr>
          <p:cNvSpPr txBox="1"/>
          <p:nvPr/>
        </p:nvSpPr>
        <p:spPr>
          <a:xfrm>
            <a:off x="6780334" y="1729196"/>
            <a:ext cx="230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with sample IDs</a:t>
            </a:r>
          </a:p>
        </p:txBody>
      </p:sp>
      <p:pic>
        <p:nvPicPr>
          <p:cNvPr id="50" name="Picture 49" descr="A piece of paper on a black surface&#10;&#10;Description automatically generated">
            <a:extLst>
              <a:ext uri="{FF2B5EF4-FFF2-40B4-BE49-F238E27FC236}">
                <a16:creationId xmlns:a16="http://schemas.microsoft.com/office/drawing/2014/main" id="{97E14DDF-C1BF-1640-EE7C-6652B5244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455" y="2330994"/>
            <a:ext cx="3882542" cy="3882542"/>
          </a:xfrm>
          <a:prstGeom prst="rect">
            <a:avLst/>
          </a:prstGeom>
        </p:spPr>
      </p:pic>
      <p:pic>
        <p:nvPicPr>
          <p:cNvPr id="52" name="Picture 51" descr="A close-up of a test&#10;&#10;Description automatically generated">
            <a:extLst>
              <a:ext uri="{FF2B5EF4-FFF2-40B4-BE49-F238E27FC236}">
                <a16:creationId xmlns:a16="http://schemas.microsoft.com/office/drawing/2014/main" id="{321CF68C-C921-5A60-3500-F74C2E4DF2B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444793" y="2325653"/>
            <a:ext cx="3916204" cy="3916204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B3F69B1A-4483-4D42-99F1-83A14237F77E}"/>
              </a:ext>
            </a:extLst>
          </p:cNvPr>
          <p:cNvSpPr txBox="1"/>
          <p:nvPr/>
        </p:nvSpPr>
        <p:spPr>
          <a:xfrm>
            <a:off x="601467" y="4206232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50 </a:t>
            </a:r>
            <a:r>
              <a:rPr lang="en-US" sz="1200" dirty="0" err="1">
                <a:solidFill>
                  <a:srgbClr val="FF0000"/>
                </a:solidFill>
              </a:rPr>
              <a:t>kDa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E98DF57-BAFB-1E67-602C-6B00577CB03A}"/>
              </a:ext>
            </a:extLst>
          </p:cNvPr>
          <p:cNvSpPr txBox="1"/>
          <p:nvPr/>
        </p:nvSpPr>
        <p:spPr>
          <a:xfrm>
            <a:off x="601467" y="3981452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75 </a:t>
            </a:r>
            <a:r>
              <a:rPr lang="en-US" sz="1200" dirty="0" err="1">
                <a:solidFill>
                  <a:srgbClr val="FF0000"/>
                </a:solidFill>
              </a:rPr>
              <a:t>kDa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25D10E0-2A07-F41F-7E19-8C1802E0AE31}"/>
              </a:ext>
            </a:extLst>
          </p:cNvPr>
          <p:cNvSpPr txBox="1"/>
          <p:nvPr/>
        </p:nvSpPr>
        <p:spPr>
          <a:xfrm>
            <a:off x="601467" y="4414450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37 </a:t>
            </a:r>
            <a:r>
              <a:rPr lang="en-US" sz="1200" dirty="0" err="1">
                <a:solidFill>
                  <a:srgbClr val="FF0000"/>
                </a:solidFill>
              </a:rPr>
              <a:t>kDa</a:t>
            </a:r>
            <a:endParaRPr lang="en-US" sz="1200" dirty="0">
              <a:solidFill>
                <a:srgbClr val="FF0000"/>
              </a:solidFill>
            </a:endParaRP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12B6CCD7-C7F4-B98F-2256-0985A9CA4C06}"/>
              </a:ext>
            </a:extLst>
          </p:cNvPr>
          <p:cNvCxnSpPr/>
          <p:nvPr/>
        </p:nvCxnSpPr>
        <p:spPr>
          <a:xfrm>
            <a:off x="1217341" y="4552950"/>
            <a:ext cx="3024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386E2A1-880B-A5E8-7BFE-9F927D75BD72}"/>
              </a:ext>
            </a:extLst>
          </p:cNvPr>
          <p:cNvCxnSpPr/>
          <p:nvPr/>
        </p:nvCxnSpPr>
        <p:spPr>
          <a:xfrm>
            <a:off x="1217341" y="4362450"/>
            <a:ext cx="3024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FBBBC7DA-3828-DBF5-DC55-395A983D9567}"/>
              </a:ext>
            </a:extLst>
          </p:cNvPr>
          <p:cNvSpPr txBox="1"/>
          <p:nvPr/>
        </p:nvSpPr>
        <p:spPr>
          <a:xfrm>
            <a:off x="1368554" y="1950488"/>
            <a:ext cx="2681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overlayed on ladder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CD5F5F-62EC-3C1E-CE03-C4ECC8A01FDA}"/>
              </a:ext>
            </a:extLst>
          </p:cNvPr>
          <p:cNvSpPr txBox="1"/>
          <p:nvPr/>
        </p:nvSpPr>
        <p:spPr>
          <a:xfrm>
            <a:off x="7902628" y="587683"/>
            <a:ext cx="1730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Rep image used:</a:t>
            </a:r>
          </a:p>
        </p:txBody>
      </p:sp>
      <p:pic>
        <p:nvPicPr>
          <p:cNvPr id="5" name="Picture 4" descr="A close-up of a test&#10;&#10;Description automatically generated">
            <a:extLst>
              <a:ext uri="{FF2B5EF4-FFF2-40B4-BE49-F238E27FC236}">
                <a16:creationId xmlns:a16="http://schemas.microsoft.com/office/drawing/2014/main" id="{36BBF0C9-6703-0780-B27D-5EFFBC230E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44238" t="51081" r="36195" b="43126"/>
          <a:stretch/>
        </p:blipFill>
        <p:spPr>
          <a:xfrm>
            <a:off x="9699138" y="792031"/>
            <a:ext cx="2009268" cy="59483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69944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close-up of a black and white image&#10;&#10;Description automatically generated">
            <a:extLst>
              <a:ext uri="{FF2B5EF4-FFF2-40B4-BE49-F238E27FC236}">
                <a16:creationId xmlns:a16="http://schemas.microsoft.com/office/drawing/2014/main" id="{0DB2872D-E322-573F-DA54-E37C7D0AB4B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rcRect r="16123" b="13184"/>
          <a:stretch>
            <a:fillRect/>
          </a:stretch>
        </p:blipFill>
        <p:spPr>
          <a:xfrm>
            <a:off x="6491665" y="282682"/>
            <a:ext cx="5466482" cy="56580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747E311-B7D3-7F19-A2DC-D6FD0CD06E1A}"/>
              </a:ext>
            </a:extLst>
          </p:cNvPr>
          <p:cNvSpPr txBox="1"/>
          <p:nvPr/>
        </p:nvSpPr>
        <p:spPr>
          <a:xfrm>
            <a:off x="23550" y="52577"/>
            <a:ext cx="3994748" cy="63094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500" b="1" dirty="0"/>
              <a:t>P-ERK1/2 (Figure 1F)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A723D2-559E-4B78-AB53-E26A73CB083E}"/>
              </a:ext>
            </a:extLst>
          </p:cNvPr>
          <p:cNvSpPr txBox="1"/>
          <p:nvPr/>
        </p:nvSpPr>
        <p:spPr>
          <a:xfrm>
            <a:off x="7633178" y="2539321"/>
            <a:ext cx="457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B1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8E0C6AB-C703-011F-C158-0730A4D62F09}"/>
              </a:ext>
            </a:extLst>
          </p:cNvPr>
          <p:cNvCxnSpPr>
            <a:cxnSpLocks/>
          </p:cNvCxnSpPr>
          <p:nvPr/>
        </p:nvCxnSpPr>
        <p:spPr>
          <a:xfrm>
            <a:off x="7983557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4E8232A-B032-96A8-FE53-FC5680C11FA5}"/>
              </a:ext>
            </a:extLst>
          </p:cNvPr>
          <p:cNvCxnSpPr>
            <a:cxnSpLocks/>
          </p:cNvCxnSpPr>
          <p:nvPr/>
        </p:nvCxnSpPr>
        <p:spPr>
          <a:xfrm>
            <a:off x="7683030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CA46AEB-8B60-9856-260D-3E9627DF2918}"/>
              </a:ext>
            </a:extLst>
          </p:cNvPr>
          <p:cNvCxnSpPr>
            <a:cxnSpLocks/>
          </p:cNvCxnSpPr>
          <p:nvPr/>
        </p:nvCxnSpPr>
        <p:spPr>
          <a:xfrm>
            <a:off x="8305448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C66EAFF-F4C7-58E4-C7DA-348793E09877}"/>
              </a:ext>
            </a:extLst>
          </p:cNvPr>
          <p:cNvCxnSpPr>
            <a:cxnSpLocks/>
          </p:cNvCxnSpPr>
          <p:nvPr/>
        </p:nvCxnSpPr>
        <p:spPr>
          <a:xfrm>
            <a:off x="8603127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3F3E019-1D36-3CC1-040D-37B1C5F95244}"/>
              </a:ext>
            </a:extLst>
          </p:cNvPr>
          <p:cNvCxnSpPr>
            <a:cxnSpLocks/>
          </p:cNvCxnSpPr>
          <p:nvPr/>
        </p:nvCxnSpPr>
        <p:spPr>
          <a:xfrm>
            <a:off x="8943534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2A04150-505C-7171-3762-BE7F5938E1BB}"/>
              </a:ext>
            </a:extLst>
          </p:cNvPr>
          <p:cNvCxnSpPr>
            <a:cxnSpLocks/>
          </p:cNvCxnSpPr>
          <p:nvPr/>
        </p:nvCxnSpPr>
        <p:spPr>
          <a:xfrm>
            <a:off x="9224121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0351BEF-E7C5-8EB1-49E5-C29A02E8E04E}"/>
              </a:ext>
            </a:extLst>
          </p:cNvPr>
          <p:cNvCxnSpPr>
            <a:cxnSpLocks/>
          </p:cNvCxnSpPr>
          <p:nvPr/>
        </p:nvCxnSpPr>
        <p:spPr>
          <a:xfrm>
            <a:off x="9555983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89ED80C-3458-9D8D-4BB9-E4C247AA9B19}"/>
              </a:ext>
            </a:extLst>
          </p:cNvPr>
          <p:cNvCxnSpPr>
            <a:cxnSpLocks/>
          </p:cNvCxnSpPr>
          <p:nvPr/>
        </p:nvCxnSpPr>
        <p:spPr>
          <a:xfrm>
            <a:off x="9853661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D97395B-FA74-EFA6-DDC3-DB0DEC5DB470}"/>
              </a:ext>
            </a:extLst>
          </p:cNvPr>
          <p:cNvCxnSpPr>
            <a:cxnSpLocks/>
          </p:cNvCxnSpPr>
          <p:nvPr/>
        </p:nvCxnSpPr>
        <p:spPr>
          <a:xfrm>
            <a:off x="10176977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30F43D3-5E01-C5AA-0C80-653F6CBEFB05}"/>
              </a:ext>
            </a:extLst>
          </p:cNvPr>
          <p:cNvCxnSpPr>
            <a:cxnSpLocks/>
          </p:cNvCxnSpPr>
          <p:nvPr/>
        </p:nvCxnSpPr>
        <p:spPr>
          <a:xfrm>
            <a:off x="10449018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D78B668-6DB8-2FB8-5CB4-DA84825E2ADD}"/>
              </a:ext>
            </a:extLst>
          </p:cNvPr>
          <p:cNvCxnSpPr>
            <a:cxnSpLocks/>
          </p:cNvCxnSpPr>
          <p:nvPr/>
        </p:nvCxnSpPr>
        <p:spPr>
          <a:xfrm>
            <a:off x="10755242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EA871E4-6827-8059-E436-71B95C04517F}"/>
              </a:ext>
            </a:extLst>
          </p:cNvPr>
          <p:cNvCxnSpPr>
            <a:cxnSpLocks/>
          </p:cNvCxnSpPr>
          <p:nvPr/>
        </p:nvCxnSpPr>
        <p:spPr>
          <a:xfrm>
            <a:off x="11052921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AE11D60-26D9-96E8-F644-86BE6572AF4C}"/>
              </a:ext>
            </a:extLst>
          </p:cNvPr>
          <p:cNvCxnSpPr>
            <a:cxnSpLocks/>
          </p:cNvCxnSpPr>
          <p:nvPr/>
        </p:nvCxnSpPr>
        <p:spPr>
          <a:xfrm>
            <a:off x="11367691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6A97022B-4C75-6C39-C9DF-F161CEBAFE55}"/>
              </a:ext>
            </a:extLst>
          </p:cNvPr>
          <p:cNvSpPr txBox="1"/>
          <p:nvPr/>
        </p:nvSpPr>
        <p:spPr>
          <a:xfrm>
            <a:off x="8255614" y="2539321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4FC781-CA10-7F6A-2E8C-8B17B3E8DBB7}"/>
              </a:ext>
            </a:extLst>
          </p:cNvPr>
          <p:cNvSpPr txBox="1"/>
          <p:nvPr/>
        </p:nvSpPr>
        <p:spPr>
          <a:xfrm>
            <a:off x="8888805" y="2539321"/>
            <a:ext cx="421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7EE885A-D0BD-C80E-E0D6-A7A26051AF64}"/>
              </a:ext>
            </a:extLst>
          </p:cNvPr>
          <p:cNvSpPr txBox="1"/>
          <p:nvPr/>
        </p:nvSpPr>
        <p:spPr>
          <a:xfrm>
            <a:off x="9511227" y="2539321"/>
            <a:ext cx="4138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DB3C6ED-DBE0-64C0-2686-7BB43D3C4565}"/>
              </a:ext>
            </a:extLst>
          </p:cNvPr>
          <p:cNvSpPr txBox="1"/>
          <p:nvPr/>
        </p:nvSpPr>
        <p:spPr>
          <a:xfrm>
            <a:off x="10125102" y="2539321"/>
            <a:ext cx="4911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8C9256B-CBE1-31AE-2086-F8E811D4E7F8}"/>
              </a:ext>
            </a:extLst>
          </p:cNvPr>
          <p:cNvSpPr txBox="1"/>
          <p:nvPr/>
        </p:nvSpPr>
        <p:spPr>
          <a:xfrm>
            <a:off x="10696246" y="2539321"/>
            <a:ext cx="428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5BA45ED-09D3-663B-0977-472322104DB8}"/>
              </a:ext>
            </a:extLst>
          </p:cNvPr>
          <p:cNvSpPr txBox="1"/>
          <p:nvPr/>
        </p:nvSpPr>
        <p:spPr>
          <a:xfrm>
            <a:off x="7963617" y="2539321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ED24D56-A206-E894-11B1-EACB57890C45}"/>
              </a:ext>
            </a:extLst>
          </p:cNvPr>
          <p:cNvSpPr txBox="1"/>
          <p:nvPr/>
        </p:nvSpPr>
        <p:spPr>
          <a:xfrm>
            <a:off x="8577504" y="2539321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D7D44F3-6E2F-52DE-B3D8-0CB71F5ADDDF}"/>
              </a:ext>
            </a:extLst>
          </p:cNvPr>
          <p:cNvSpPr txBox="1"/>
          <p:nvPr/>
        </p:nvSpPr>
        <p:spPr>
          <a:xfrm>
            <a:off x="9199872" y="2539321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1153B84-4531-6DB4-7433-C50F338D7042}"/>
              </a:ext>
            </a:extLst>
          </p:cNvPr>
          <p:cNvSpPr txBox="1"/>
          <p:nvPr/>
        </p:nvSpPr>
        <p:spPr>
          <a:xfrm>
            <a:off x="9813745" y="2539321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1D867A-FD24-F3F0-F066-F2BC203014CD}"/>
              </a:ext>
            </a:extLst>
          </p:cNvPr>
          <p:cNvSpPr txBox="1"/>
          <p:nvPr/>
        </p:nvSpPr>
        <p:spPr>
          <a:xfrm>
            <a:off x="10407727" y="2539321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71F0105-01A7-874C-97C7-9DC23ACB8569}"/>
              </a:ext>
            </a:extLst>
          </p:cNvPr>
          <p:cNvSpPr txBox="1"/>
          <p:nvPr/>
        </p:nvSpPr>
        <p:spPr>
          <a:xfrm>
            <a:off x="11028234" y="2539321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T6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E33318A-16E3-22C0-81AC-8C0CE0A641DD}"/>
              </a:ext>
            </a:extLst>
          </p:cNvPr>
          <p:cNvSpPr txBox="1"/>
          <p:nvPr/>
        </p:nvSpPr>
        <p:spPr>
          <a:xfrm>
            <a:off x="8257585" y="1719684"/>
            <a:ext cx="230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with sample IDs</a:t>
            </a:r>
          </a:p>
        </p:txBody>
      </p:sp>
      <p:pic>
        <p:nvPicPr>
          <p:cNvPr id="4" name="Picture 3" descr="A piece of paper on a black surface&#10;&#10;Description automatically generated">
            <a:extLst>
              <a:ext uri="{FF2B5EF4-FFF2-40B4-BE49-F238E27FC236}">
                <a16:creationId xmlns:a16="http://schemas.microsoft.com/office/drawing/2014/main" id="{7EFE994A-035C-CDE8-4CFA-11DA962114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953" y="1954603"/>
            <a:ext cx="4535979" cy="4535979"/>
          </a:xfrm>
          <a:prstGeom prst="rect">
            <a:avLst/>
          </a:prstGeom>
        </p:spPr>
      </p:pic>
      <p:pic>
        <p:nvPicPr>
          <p:cNvPr id="6" name="Picture 5" descr="A close-up of a black and white image&#10;&#10;Description automatically generated">
            <a:extLst>
              <a:ext uri="{FF2B5EF4-FFF2-40B4-BE49-F238E27FC236}">
                <a16:creationId xmlns:a16="http://schemas.microsoft.com/office/drawing/2014/main" id="{2E92FFE1-7AD7-C918-B58E-C8EF34E3207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233854" y="1954602"/>
            <a:ext cx="4636021" cy="4636021"/>
          </a:xfrm>
          <a:prstGeom prst="rect">
            <a:avLst/>
          </a:prstGeom>
        </p:spPr>
      </p:pic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3487AFBF-10D8-C71B-9C31-A7D5867826E2}"/>
              </a:ext>
            </a:extLst>
          </p:cNvPr>
          <p:cNvSpPr/>
          <p:nvPr/>
        </p:nvSpPr>
        <p:spPr>
          <a:xfrm rot="5400000">
            <a:off x="894339" y="4079899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70F2DB6C-3DAF-B124-3C90-771757223D9E}"/>
              </a:ext>
            </a:extLst>
          </p:cNvPr>
          <p:cNvSpPr/>
          <p:nvPr/>
        </p:nvSpPr>
        <p:spPr>
          <a:xfrm rot="5400000">
            <a:off x="817468" y="4272279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2" name="Picture 1" descr="A close-up of a black and white image&#10;&#10;Description automatically generated">
            <a:extLst>
              <a:ext uri="{FF2B5EF4-FFF2-40B4-BE49-F238E27FC236}">
                <a16:creationId xmlns:a16="http://schemas.microsoft.com/office/drawing/2014/main" id="{2EA25FD7-ED7E-5240-DB38-A63DBC6C9E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46085" t="47138" r="34318" b="46983"/>
          <a:stretch/>
        </p:blipFill>
        <p:spPr>
          <a:xfrm>
            <a:off x="4142190" y="667735"/>
            <a:ext cx="2015323" cy="60098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B59F33D-F214-A35A-7FA0-851642C84DC8}"/>
              </a:ext>
            </a:extLst>
          </p:cNvPr>
          <p:cNvSpPr txBox="1"/>
          <p:nvPr/>
        </p:nvSpPr>
        <p:spPr>
          <a:xfrm>
            <a:off x="2410239" y="783560"/>
            <a:ext cx="1730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Rep image used: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AB393D-50A3-4DF0-463F-DE333803B462}"/>
              </a:ext>
            </a:extLst>
          </p:cNvPr>
          <p:cNvSpPr txBox="1"/>
          <p:nvPr/>
        </p:nvSpPr>
        <p:spPr>
          <a:xfrm>
            <a:off x="4153626" y="357535"/>
            <a:ext cx="486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BEN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754B992-07FF-C45E-A553-49F44868C1C0}"/>
              </a:ext>
            </a:extLst>
          </p:cNvPr>
          <p:cNvSpPr txBox="1"/>
          <p:nvPr/>
        </p:nvSpPr>
        <p:spPr>
          <a:xfrm>
            <a:off x="4602898" y="357536"/>
            <a:ext cx="5421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TUM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93FDBE4-6061-F020-80E2-EC8BB910ABE8}"/>
              </a:ext>
            </a:extLst>
          </p:cNvPr>
          <p:cNvSpPr txBox="1"/>
          <p:nvPr/>
        </p:nvSpPr>
        <p:spPr>
          <a:xfrm>
            <a:off x="5053649" y="354794"/>
            <a:ext cx="486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BEN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61CE6D1-04DE-D942-AB2E-9553569863B2}"/>
              </a:ext>
            </a:extLst>
          </p:cNvPr>
          <p:cNvSpPr txBox="1"/>
          <p:nvPr/>
        </p:nvSpPr>
        <p:spPr>
          <a:xfrm>
            <a:off x="5554742" y="345172"/>
            <a:ext cx="5421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TUM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56BA3E4-7DEA-6CCE-8B40-98BC7F00E1B5}"/>
              </a:ext>
            </a:extLst>
          </p:cNvPr>
          <p:cNvSpPr txBox="1"/>
          <p:nvPr/>
        </p:nvSpPr>
        <p:spPr>
          <a:xfrm>
            <a:off x="1401709" y="1485229"/>
            <a:ext cx="2521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overlaid on ladder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FE67D5B-F1F3-2DFB-E081-1D05D7F13323}"/>
              </a:ext>
            </a:extLst>
          </p:cNvPr>
          <p:cNvSpPr txBox="1"/>
          <p:nvPr/>
        </p:nvSpPr>
        <p:spPr>
          <a:xfrm>
            <a:off x="242889" y="4038771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50 </a:t>
            </a:r>
            <a:r>
              <a:rPr lang="en-US" sz="1200" dirty="0" err="1">
                <a:solidFill>
                  <a:srgbClr val="FF0000"/>
                </a:solidFill>
              </a:rPr>
              <a:t>kDa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CC9A974-667F-42A7-502A-0935F9F2C84C}"/>
              </a:ext>
            </a:extLst>
          </p:cNvPr>
          <p:cNvSpPr txBox="1"/>
          <p:nvPr/>
        </p:nvSpPr>
        <p:spPr>
          <a:xfrm>
            <a:off x="242889" y="4246989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37 </a:t>
            </a:r>
            <a:r>
              <a:rPr lang="en-US" sz="1200" dirty="0" err="1">
                <a:solidFill>
                  <a:srgbClr val="FF0000"/>
                </a:solidFill>
              </a:rPr>
              <a:t>kDa</a:t>
            </a:r>
            <a:endParaRPr 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745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rectangular object with tape&#10;&#10;Description automatically generated">
            <a:extLst>
              <a:ext uri="{FF2B5EF4-FFF2-40B4-BE49-F238E27FC236}">
                <a16:creationId xmlns:a16="http://schemas.microsoft.com/office/drawing/2014/main" id="{ADB299E3-422A-5D93-F224-002E04F9B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40" y="1924050"/>
            <a:ext cx="4756150" cy="4756150"/>
          </a:xfrm>
          <a:prstGeom prst="rect">
            <a:avLst/>
          </a:prstGeom>
        </p:spPr>
      </p:pic>
      <p:pic>
        <p:nvPicPr>
          <p:cNvPr id="7" name="Picture 6" descr="A black dotted line on a white surface&#10;&#10;Description automatically generated">
            <a:extLst>
              <a:ext uri="{FF2B5EF4-FFF2-40B4-BE49-F238E27FC236}">
                <a16:creationId xmlns:a16="http://schemas.microsoft.com/office/drawing/2014/main" id="{12470982-C77F-B33D-4676-2607243F911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307341" y="1924049"/>
            <a:ext cx="4756150" cy="47561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E3FB0BC-F2AA-BB25-6B72-E08D929E2E4C}"/>
              </a:ext>
            </a:extLst>
          </p:cNvPr>
          <p:cNvSpPr txBox="1"/>
          <p:nvPr/>
        </p:nvSpPr>
        <p:spPr>
          <a:xfrm>
            <a:off x="449916" y="4203121"/>
            <a:ext cx="7569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50 </a:t>
            </a:r>
            <a:r>
              <a:rPr lang="en-US" sz="1600" dirty="0" err="1">
                <a:solidFill>
                  <a:srgbClr val="FF0000"/>
                </a:solidFill>
              </a:rPr>
              <a:t>kDa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57BF83-BC82-35A6-8153-7DFA9DEB3691}"/>
              </a:ext>
            </a:extLst>
          </p:cNvPr>
          <p:cNvSpPr txBox="1"/>
          <p:nvPr/>
        </p:nvSpPr>
        <p:spPr>
          <a:xfrm>
            <a:off x="449916" y="3959817"/>
            <a:ext cx="7569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75 </a:t>
            </a:r>
            <a:r>
              <a:rPr lang="en-US" sz="1600" dirty="0" err="1">
                <a:solidFill>
                  <a:srgbClr val="FF0000"/>
                </a:solidFill>
              </a:rPr>
              <a:t>kDa</a:t>
            </a:r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39" name="Picture 38" descr="A black dotted line on a white surface&#10;&#10;Description automatically generated">
            <a:extLst>
              <a:ext uri="{FF2B5EF4-FFF2-40B4-BE49-F238E27FC236}">
                <a16:creationId xmlns:a16="http://schemas.microsoft.com/office/drawing/2014/main" id="{7D4DC3E4-63EA-3D77-A4DD-38110B9F05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t="32835" r="13349" b="28837"/>
          <a:stretch/>
        </p:blipFill>
        <p:spPr>
          <a:xfrm>
            <a:off x="5452760" y="1988656"/>
            <a:ext cx="5634374" cy="2492188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CD2C50A0-B1D4-3245-CE15-FF28DE886930}"/>
              </a:ext>
            </a:extLst>
          </p:cNvPr>
          <p:cNvSpPr txBox="1"/>
          <p:nvPr/>
        </p:nvSpPr>
        <p:spPr>
          <a:xfrm>
            <a:off x="6973856" y="2278127"/>
            <a:ext cx="457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B1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1A79A0D-D15D-A677-BE6B-F2FBCBD7FD60}"/>
              </a:ext>
            </a:extLst>
          </p:cNvPr>
          <p:cNvCxnSpPr>
            <a:cxnSpLocks/>
          </p:cNvCxnSpPr>
          <p:nvPr/>
        </p:nvCxnSpPr>
        <p:spPr>
          <a:xfrm>
            <a:off x="7354052" y="2278127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5D6AFD5B-CD68-740B-C686-16DEF5240866}"/>
              </a:ext>
            </a:extLst>
          </p:cNvPr>
          <p:cNvCxnSpPr>
            <a:cxnSpLocks/>
          </p:cNvCxnSpPr>
          <p:nvPr/>
        </p:nvCxnSpPr>
        <p:spPr>
          <a:xfrm>
            <a:off x="7073403" y="2278127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0705C0A-4512-37A5-8A9F-F534F853DDAE}"/>
              </a:ext>
            </a:extLst>
          </p:cNvPr>
          <p:cNvCxnSpPr>
            <a:cxnSpLocks/>
          </p:cNvCxnSpPr>
          <p:nvPr/>
        </p:nvCxnSpPr>
        <p:spPr>
          <a:xfrm>
            <a:off x="7646126" y="2278127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12FB3D9C-4EDF-0F4F-7D7A-E32420C79CA6}"/>
              </a:ext>
            </a:extLst>
          </p:cNvPr>
          <p:cNvCxnSpPr>
            <a:cxnSpLocks/>
          </p:cNvCxnSpPr>
          <p:nvPr/>
        </p:nvCxnSpPr>
        <p:spPr>
          <a:xfrm>
            <a:off x="7943805" y="2278127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20E3EF1A-27BE-7741-6810-07B3E971BFF7}"/>
              </a:ext>
            </a:extLst>
          </p:cNvPr>
          <p:cNvCxnSpPr>
            <a:cxnSpLocks/>
          </p:cNvCxnSpPr>
          <p:nvPr/>
        </p:nvCxnSpPr>
        <p:spPr>
          <a:xfrm>
            <a:off x="8284212" y="2278127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6AD932CD-DF13-1168-C1EF-F03168990884}"/>
              </a:ext>
            </a:extLst>
          </p:cNvPr>
          <p:cNvCxnSpPr>
            <a:cxnSpLocks/>
          </p:cNvCxnSpPr>
          <p:nvPr/>
        </p:nvCxnSpPr>
        <p:spPr>
          <a:xfrm>
            <a:off x="8588448" y="2278127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DB8CBB83-0474-CEF5-82A7-9ED143FE649D}"/>
              </a:ext>
            </a:extLst>
          </p:cNvPr>
          <p:cNvCxnSpPr>
            <a:cxnSpLocks/>
          </p:cNvCxnSpPr>
          <p:nvPr/>
        </p:nvCxnSpPr>
        <p:spPr>
          <a:xfrm>
            <a:off x="8896661" y="2278127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81D0C5DD-9B78-912F-7533-645860D8A018}"/>
              </a:ext>
            </a:extLst>
          </p:cNvPr>
          <p:cNvCxnSpPr>
            <a:cxnSpLocks/>
          </p:cNvCxnSpPr>
          <p:nvPr/>
        </p:nvCxnSpPr>
        <p:spPr>
          <a:xfrm>
            <a:off x="9225871" y="2278127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75CC78CA-77A8-20B2-31E9-7D559F7109E4}"/>
              </a:ext>
            </a:extLst>
          </p:cNvPr>
          <p:cNvCxnSpPr>
            <a:cxnSpLocks/>
          </p:cNvCxnSpPr>
          <p:nvPr/>
        </p:nvCxnSpPr>
        <p:spPr>
          <a:xfrm>
            <a:off x="9541304" y="2278127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4A0FE90E-27D3-846F-69B1-549024C8F182}"/>
              </a:ext>
            </a:extLst>
          </p:cNvPr>
          <p:cNvCxnSpPr>
            <a:cxnSpLocks/>
          </p:cNvCxnSpPr>
          <p:nvPr/>
        </p:nvCxnSpPr>
        <p:spPr>
          <a:xfrm>
            <a:off x="9836994" y="2278127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5AAC238-CB5F-199B-E2D4-7707A92D2D57}"/>
              </a:ext>
            </a:extLst>
          </p:cNvPr>
          <p:cNvCxnSpPr>
            <a:cxnSpLocks/>
          </p:cNvCxnSpPr>
          <p:nvPr/>
        </p:nvCxnSpPr>
        <p:spPr>
          <a:xfrm>
            <a:off x="10151101" y="2278127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DBE082E3-5834-A204-72A3-0D67405F059C}"/>
              </a:ext>
            </a:extLst>
          </p:cNvPr>
          <p:cNvCxnSpPr>
            <a:cxnSpLocks/>
          </p:cNvCxnSpPr>
          <p:nvPr/>
        </p:nvCxnSpPr>
        <p:spPr>
          <a:xfrm>
            <a:off x="10448780" y="2278127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CCEFCC30-82EB-C345-7848-4ABABB2F41E5}"/>
              </a:ext>
            </a:extLst>
          </p:cNvPr>
          <p:cNvCxnSpPr>
            <a:cxnSpLocks/>
          </p:cNvCxnSpPr>
          <p:nvPr/>
        </p:nvCxnSpPr>
        <p:spPr>
          <a:xfrm>
            <a:off x="10708369" y="2278127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FB966A21-42CC-78FA-93C1-173E97B48233}"/>
              </a:ext>
            </a:extLst>
          </p:cNvPr>
          <p:cNvSpPr txBox="1"/>
          <p:nvPr/>
        </p:nvSpPr>
        <p:spPr>
          <a:xfrm>
            <a:off x="7596292" y="2278127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8E72F26-5A80-A9FD-F6B4-7672362BFB3E}"/>
              </a:ext>
            </a:extLst>
          </p:cNvPr>
          <p:cNvSpPr txBox="1"/>
          <p:nvPr/>
        </p:nvSpPr>
        <p:spPr>
          <a:xfrm>
            <a:off x="8229483" y="2278127"/>
            <a:ext cx="421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B3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C798FC9-7750-7893-7E91-14D873FA5C49}"/>
              </a:ext>
            </a:extLst>
          </p:cNvPr>
          <p:cNvSpPr txBox="1"/>
          <p:nvPr/>
        </p:nvSpPr>
        <p:spPr>
          <a:xfrm>
            <a:off x="8851905" y="2278127"/>
            <a:ext cx="4138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B4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A96981E-D126-8561-E3EE-11ED2C3DC9F4}"/>
              </a:ext>
            </a:extLst>
          </p:cNvPr>
          <p:cNvSpPr txBox="1"/>
          <p:nvPr/>
        </p:nvSpPr>
        <p:spPr>
          <a:xfrm>
            <a:off x="9465780" y="2278127"/>
            <a:ext cx="4911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B5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0DEB86F-4AFD-53A0-4555-48D3F1FCD03C}"/>
              </a:ext>
            </a:extLst>
          </p:cNvPr>
          <p:cNvSpPr txBox="1"/>
          <p:nvPr/>
        </p:nvSpPr>
        <p:spPr>
          <a:xfrm>
            <a:off x="10036924" y="2278127"/>
            <a:ext cx="428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B6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05FF878-3949-974C-DF8F-20A0A67302B6}"/>
              </a:ext>
            </a:extLst>
          </p:cNvPr>
          <p:cNvSpPr txBox="1"/>
          <p:nvPr/>
        </p:nvSpPr>
        <p:spPr>
          <a:xfrm>
            <a:off x="7304295" y="2278127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EF298F2-2E88-3A52-B243-C9EF7B2EB776}"/>
              </a:ext>
            </a:extLst>
          </p:cNvPr>
          <p:cNvSpPr txBox="1"/>
          <p:nvPr/>
        </p:nvSpPr>
        <p:spPr>
          <a:xfrm>
            <a:off x="7918182" y="2278127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7F6384D-D175-2BD1-E70C-95555C891040}"/>
              </a:ext>
            </a:extLst>
          </p:cNvPr>
          <p:cNvSpPr txBox="1"/>
          <p:nvPr/>
        </p:nvSpPr>
        <p:spPr>
          <a:xfrm>
            <a:off x="8540550" y="2278127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T3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9933A65B-4E61-47EB-2F05-25DAF86AA941}"/>
              </a:ext>
            </a:extLst>
          </p:cNvPr>
          <p:cNvSpPr txBox="1"/>
          <p:nvPr/>
        </p:nvSpPr>
        <p:spPr>
          <a:xfrm>
            <a:off x="9154423" y="2278127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T4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D933ADC-DF96-53BD-E512-B3E810BC77AA}"/>
              </a:ext>
            </a:extLst>
          </p:cNvPr>
          <p:cNvSpPr txBox="1"/>
          <p:nvPr/>
        </p:nvSpPr>
        <p:spPr>
          <a:xfrm>
            <a:off x="9748405" y="2278127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T5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DF15688-068A-B3F6-04C1-F92BA7352FEC}"/>
              </a:ext>
            </a:extLst>
          </p:cNvPr>
          <p:cNvSpPr txBox="1"/>
          <p:nvPr/>
        </p:nvSpPr>
        <p:spPr>
          <a:xfrm>
            <a:off x="10368912" y="2278127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364564-3D9F-806C-E14F-6A1EA2B94EC9}"/>
              </a:ext>
            </a:extLst>
          </p:cNvPr>
          <p:cNvSpPr txBox="1"/>
          <p:nvPr/>
        </p:nvSpPr>
        <p:spPr>
          <a:xfrm>
            <a:off x="324060" y="226338"/>
            <a:ext cx="38995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/>
              <a:t>TOTAL AKT (Figure 1F)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B6BC0D-CB42-1EAB-2DC5-4BCC2C563405}"/>
              </a:ext>
            </a:extLst>
          </p:cNvPr>
          <p:cNvSpPr txBox="1"/>
          <p:nvPr/>
        </p:nvSpPr>
        <p:spPr>
          <a:xfrm>
            <a:off x="940927" y="1465658"/>
            <a:ext cx="2681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overlayed on ladder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61BA0E-1655-6E7A-A514-540D76A42730}"/>
              </a:ext>
            </a:extLst>
          </p:cNvPr>
          <p:cNvSpPr txBox="1"/>
          <p:nvPr/>
        </p:nvSpPr>
        <p:spPr>
          <a:xfrm>
            <a:off x="7324298" y="1573834"/>
            <a:ext cx="230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with sample IDs</a:t>
            </a:r>
          </a:p>
        </p:txBody>
      </p:sp>
      <p:sp>
        <p:nvSpPr>
          <p:cNvPr id="75" name="Isosceles Triangle 74">
            <a:extLst>
              <a:ext uri="{FF2B5EF4-FFF2-40B4-BE49-F238E27FC236}">
                <a16:creationId xmlns:a16="http://schemas.microsoft.com/office/drawing/2014/main" id="{77382FC0-CECC-0EF5-DAEB-D0C638E90744}"/>
              </a:ext>
            </a:extLst>
          </p:cNvPr>
          <p:cNvSpPr/>
          <p:nvPr/>
        </p:nvSpPr>
        <p:spPr>
          <a:xfrm rot="5400000">
            <a:off x="1128590" y="4047143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6" name="Isosceles Triangle 75">
            <a:extLst>
              <a:ext uri="{FF2B5EF4-FFF2-40B4-BE49-F238E27FC236}">
                <a16:creationId xmlns:a16="http://schemas.microsoft.com/office/drawing/2014/main" id="{9100642C-4429-A959-D1EB-7BCEDF53F67C}"/>
              </a:ext>
            </a:extLst>
          </p:cNvPr>
          <p:cNvSpPr/>
          <p:nvPr/>
        </p:nvSpPr>
        <p:spPr>
          <a:xfrm rot="5400000">
            <a:off x="1125469" y="4340667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2" name="Picture 1" descr="A black dotted line on a white surface&#10;&#10;Description automatically generated">
            <a:extLst>
              <a:ext uri="{FF2B5EF4-FFF2-40B4-BE49-F238E27FC236}">
                <a16:creationId xmlns:a16="http://schemas.microsoft.com/office/drawing/2014/main" id="{61B1D86E-29AD-848C-398E-F3A0FC65BD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52809" t="45491" r="28210" b="46242"/>
          <a:stretch/>
        </p:blipFill>
        <p:spPr>
          <a:xfrm>
            <a:off x="6764101" y="398840"/>
            <a:ext cx="2020758" cy="88017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D52AD78-8335-1BD8-5D88-E7BE76449419}"/>
              </a:ext>
            </a:extLst>
          </p:cNvPr>
          <p:cNvSpPr txBox="1"/>
          <p:nvPr/>
        </p:nvSpPr>
        <p:spPr>
          <a:xfrm>
            <a:off x="6819478" y="86057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AACA4D8-602F-1247-F177-A609522ABB17}"/>
              </a:ext>
            </a:extLst>
          </p:cNvPr>
          <p:cNvSpPr txBox="1"/>
          <p:nvPr/>
        </p:nvSpPr>
        <p:spPr>
          <a:xfrm>
            <a:off x="7243024" y="73112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642DFA-D551-38CD-5AD9-D0D6983CCDF6}"/>
              </a:ext>
            </a:extLst>
          </p:cNvPr>
          <p:cNvSpPr txBox="1"/>
          <p:nvPr/>
        </p:nvSpPr>
        <p:spPr>
          <a:xfrm>
            <a:off x="7731791" y="61438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186DC8-BC07-3D6E-34B0-B305518388BE}"/>
              </a:ext>
            </a:extLst>
          </p:cNvPr>
          <p:cNvSpPr txBox="1"/>
          <p:nvPr/>
        </p:nvSpPr>
        <p:spPr>
          <a:xfrm>
            <a:off x="8194633" y="46049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9465751-FE6E-4DA9-64FC-1E1F065D4139}"/>
              </a:ext>
            </a:extLst>
          </p:cNvPr>
          <p:cNvSpPr txBox="1"/>
          <p:nvPr/>
        </p:nvSpPr>
        <p:spPr>
          <a:xfrm>
            <a:off x="4931340" y="641836"/>
            <a:ext cx="1553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Rep image used:</a:t>
            </a:r>
          </a:p>
        </p:txBody>
      </p:sp>
    </p:spTree>
    <p:extLst>
      <p:ext uri="{BB962C8B-B14F-4D97-AF65-F5344CB8AC3E}">
        <p14:creationId xmlns:p14="http://schemas.microsoft.com/office/powerpoint/2010/main" val="467723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white strip of paper on a black background&#10;&#10;Description automatically generated">
            <a:extLst>
              <a:ext uri="{FF2B5EF4-FFF2-40B4-BE49-F238E27FC236}">
                <a16:creationId xmlns:a16="http://schemas.microsoft.com/office/drawing/2014/main" id="{05D807FE-618F-0481-E883-0FA5FE071D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974" y="1535049"/>
            <a:ext cx="4424426" cy="4424426"/>
          </a:xfrm>
          <a:prstGeom prst="rect">
            <a:avLst/>
          </a:prstGeom>
        </p:spPr>
      </p:pic>
      <p:pic>
        <p:nvPicPr>
          <p:cNvPr id="8" name="Picture 7" descr="A close-up of a white background&#10;&#10;Description automatically generated">
            <a:extLst>
              <a:ext uri="{FF2B5EF4-FFF2-40B4-BE49-F238E27FC236}">
                <a16:creationId xmlns:a16="http://schemas.microsoft.com/office/drawing/2014/main" id="{B92534E7-5889-A6D9-C0AD-ECD3FAA0262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553974" y="1535049"/>
            <a:ext cx="4424426" cy="4424426"/>
          </a:xfrm>
          <a:prstGeom prst="rect">
            <a:avLst/>
          </a:prstGeom>
        </p:spPr>
      </p:pic>
      <p:pic>
        <p:nvPicPr>
          <p:cNvPr id="9" name="Picture 8" descr="A close-up of a white background&#10;&#10;Description automatically generated">
            <a:extLst>
              <a:ext uri="{FF2B5EF4-FFF2-40B4-BE49-F238E27FC236}">
                <a16:creationId xmlns:a16="http://schemas.microsoft.com/office/drawing/2014/main" id="{A3E99DA7-DF48-FD82-52D1-99EAEE03A6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5176" y="1537605"/>
            <a:ext cx="4736894" cy="473689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4788566-0488-040F-8006-8AECDD4C6077}"/>
              </a:ext>
            </a:extLst>
          </p:cNvPr>
          <p:cNvCxnSpPr/>
          <p:nvPr/>
        </p:nvCxnSpPr>
        <p:spPr>
          <a:xfrm flipV="1">
            <a:off x="1536624" y="3994081"/>
            <a:ext cx="2205038" cy="500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026433E-D1DA-C65C-67B9-0621312B82B1}"/>
              </a:ext>
            </a:extLst>
          </p:cNvPr>
          <p:cNvCxnSpPr/>
          <p:nvPr/>
        </p:nvCxnSpPr>
        <p:spPr>
          <a:xfrm flipV="1">
            <a:off x="1558013" y="3844214"/>
            <a:ext cx="2205038" cy="500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64B5501-3022-6C53-BE5B-1AF331CC4CA4}"/>
              </a:ext>
            </a:extLst>
          </p:cNvPr>
          <p:cNvSpPr txBox="1"/>
          <p:nvPr/>
        </p:nvSpPr>
        <p:spPr>
          <a:xfrm>
            <a:off x="920750" y="3746659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75 kDa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5ABCFA-15C5-0299-E9DE-E1922EA93BD7}"/>
              </a:ext>
            </a:extLst>
          </p:cNvPr>
          <p:cNvSpPr txBox="1"/>
          <p:nvPr/>
        </p:nvSpPr>
        <p:spPr>
          <a:xfrm>
            <a:off x="324060" y="226338"/>
            <a:ext cx="42645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/>
              <a:t>P-AKT (S473) (Figure 1F)</a:t>
            </a: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B3A84CE3-2F72-D03F-5D7C-252B5DA5603A}"/>
              </a:ext>
            </a:extLst>
          </p:cNvPr>
          <p:cNvSpPr/>
          <p:nvPr/>
        </p:nvSpPr>
        <p:spPr>
          <a:xfrm rot="5400000">
            <a:off x="1499787" y="3803209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6768E40B-51D5-8ACC-1697-FB18F7574C47}"/>
              </a:ext>
            </a:extLst>
          </p:cNvPr>
          <p:cNvSpPr/>
          <p:nvPr/>
        </p:nvSpPr>
        <p:spPr>
          <a:xfrm rot="5400000">
            <a:off x="1499787" y="3961448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454051-1863-3722-FCBE-88FADC55E5AA}"/>
              </a:ext>
            </a:extLst>
          </p:cNvPr>
          <p:cNvSpPr txBox="1"/>
          <p:nvPr/>
        </p:nvSpPr>
        <p:spPr>
          <a:xfrm>
            <a:off x="920750" y="3906052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50 kDa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1B376B5-1658-7217-11D0-E08C9B42C132}"/>
              </a:ext>
            </a:extLst>
          </p:cNvPr>
          <p:cNvSpPr txBox="1"/>
          <p:nvPr/>
        </p:nvSpPr>
        <p:spPr>
          <a:xfrm>
            <a:off x="6606727" y="3442922"/>
            <a:ext cx="4575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B1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A7701B1-E1BF-CD85-318F-1658EB98AAB7}"/>
              </a:ext>
            </a:extLst>
          </p:cNvPr>
          <p:cNvCxnSpPr>
            <a:cxnSpLocks/>
          </p:cNvCxnSpPr>
          <p:nvPr/>
        </p:nvCxnSpPr>
        <p:spPr>
          <a:xfrm>
            <a:off x="6879185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0376FAA-3575-478A-2C40-EF2E3D7C5BA8}"/>
              </a:ext>
            </a:extLst>
          </p:cNvPr>
          <p:cNvCxnSpPr>
            <a:cxnSpLocks/>
          </p:cNvCxnSpPr>
          <p:nvPr/>
        </p:nvCxnSpPr>
        <p:spPr>
          <a:xfrm>
            <a:off x="6673913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C7E3BD7-14E0-182E-CA45-0C3D1FEC5AFF}"/>
              </a:ext>
            </a:extLst>
          </p:cNvPr>
          <p:cNvCxnSpPr>
            <a:cxnSpLocks/>
          </p:cNvCxnSpPr>
          <p:nvPr/>
        </p:nvCxnSpPr>
        <p:spPr>
          <a:xfrm>
            <a:off x="7086777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A1D9768-CCE0-E039-724F-1C2FE939E296}"/>
              </a:ext>
            </a:extLst>
          </p:cNvPr>
          <p:cNvCxnSpPr>
            <a:cxnSpLocks/>
          </p:cNvCxnSpPr>
          <p:nvPr/>
        </p:nvCxnSpPr>
        <p:spPr>
          <a:xfrm>
            <a:off x="7289207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D3443E2-B2D6-5DDB-F85D-1D88EAE5F5C3}"/>
              </a:ext>
            </a:extLst>
          </p:cNvPr>
          <p:cNvCxnSpPr>
            <a:cxnSpLocks/>
          </p:cNvCxnSpPr>
          <p:nvPr/>
        </p:nvCxnSpPr>
        <p:spPr>
          <a:xfrm>
            <a:off x="7486735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1C9462B-002D-500B-EB18-AF01FB01192B}"/>
              </a:ext>
            </a:extLst>
          </p:cNvPr>
          <p:cNvCxnSpPr>
            <a:cxnSpLocks/>
          </p:cNvCxnSpPr>
          <p:nvPr/>
        </p:nvCxnSpPr>
        <p:spPr>
          <a:xfrm>
            <a:off x="7686359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0B6E694-7FF9-72A1-47C7-74968E43AF64}"/>
              </a:ext>
            </a:extLst>
          </p:cNvPr>
          <p:cNvCxnSpPr>
            <a:cxnSpLocks/>
          </p:cNvCxnSpPr>
          <p:nvPr/>
        </p:nvCxnSpPr>
        <p:spPr>
          <a:xfrm>
            <a:off x="7880103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AF90A4C-F7FF-EB2C-E05D-0B3665A9CE21}"/>
              </a:ext>
            </a:extLst>
          </p:cNvPr>
          <p:cNvCxnSpPr>
            <a:cxnSpLocks/>
          </p:cNvCxnSpPr>
          <p:nvPr/>
        </p:nvCxnSpPr>
        <p:spPr>
          <a:xfrm>
            <a:off x="8073008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2DD61FA-B30B-E936-E376-269ECF119752}"/>
              </a:ext>
            </a:extLst>
          </p:cNvPr>
          <p:cNvCxnSpPr>
            <a:cxnSpLocks/>
          </p:cNvCxnSpPr>
          <p:nvPr/>
        </p:nvCxnSpPr>
        <p:spPr>
          <a:xfrm>
            <a:off x="8282022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41FAEA4-4FD3-06B4-A3A8-32BC078B555F}"/>
              </a:ext>
            </a:extLst>
          </p:cNvPr>
          <p:cNvCxnSpPr>
            <a:cxnSpLocks/>
          </p:cNvCxnSpPr>
          <p:nvPr/>
        </p:nvCxnSpPr>
        <p:spPr>
          <a:xfrm>
            <a:off x="8468338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3AA2A2F-955D-86FC-0A27-DFF6CA149F25}"/>
              </a:ext>
            </a:extLst>
          </p:cNvPr>
          <p:cNvCxnSpPr>
            <a:cxnSpLocks/>
          </p:cNvCxnSpPr>
          <p:nvPr/>
        </p:nvCxnSpPr>
        <p:spPr>
          <a:xfrm>
            <a:off x="8679320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17883EB-7F0D-FD74-F8B9-61B36E7F4ECE}"/>
              </a:ext>
            </a:extLst>
          </p:cNvPr>
          <p:cNvCxnSpPr>
            <a:cxnSpLocks/>
          </p:cNvCxnSpPr>
          <p:nvPr/>
        </p:nvCxnSpPr>
        <p:spPr>
          <a:xfrm>
            <a:off x="8857936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55ABBC-7AD5-96E7-3E3A-2032E93BD8CE}"/>
              </a:ext>
            </a:extLst>
          </p:cNvPr>
          <p:cNvCxnSpPr>
            <a:cxnSpLocks/>
          </p:cNvCxnSpPr>
          <p:nvPr/>
        </p:nvCxnSpPr>
        <p:spPr>
          <a:xfrm>
            <a:off x="9067922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775CDEA9-2536-8C3A-9590-9A6A2A3BAFCB}"/>
              </a:ext>
            </a:extLst>
          </p:cNvPr>
          <p:cNvSpPr txBox="1"/>
          <p:nvPr/>
        </p:nvSpPr>
        <p:spPr>
          <a:xfrm>
            <a:off x="7023270" y="3442922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4A318A4-46DD-EA97-19A1-15748C587A52}"/>
              </a:ext>
            </a:extLst>
          </p:cNvPr>
          <p:cNvSpPr txBox="1"/>
          <p:nvPr/>
        </p:nvSpPr>
        <p:spPr>
          <a:xfrm>
            <a:off x="7417460" y="3442922"/>
            <a:ext cx="4217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CE6DD9F-03E9-0BFD-8BBC-38707ED6B626}"/>
              </a:ext>
            </a:extLst>
          </p:cNvPr>
          <p:cNvSpPr txBox="1"/>
          <p:nvPr/>
        </p:nvSpPr>
        <p:spPr>
          <a:xfrm>
            <a:off x="7826136" y="3442922"/>
            <a:ext cx="4138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B4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11E6B61-4894-14E2-22B9-0BA6E9207218}"/>
              </a:ext>
            </a:extLst>
          </p:cNvPr>
          <p:cNvSpPr txBox="1"/>
          <p:nvPr/>
        </p:nvSpPr>
        <p:spPr>
          <a:xfrm>
            <a:off x="8207901" y="3442922"/>
            <a:ext cx="4911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0C8A8A7-BB11-2E3A-7F51-79BA13CBCF6E}"/>
              </a:ext>
            </a:extLst>
          </p:cNvPr>
          <p:cNvSpPr txBox="1"/>
          <p:nvPr/>
        </p:nvSpPr>
        <p:spPr>
          <a:xfrm>
            <a:off x="8578224" y="3442922"/>
            <a:ext cx="4280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B6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DC30D02-255F-D665-9BA2-DF24D0B41E76}"/>
              </a:ext>
            </a:extLst>
          </p:cNvPr>
          <p:cNvSpPr txBox="1"/>
          <p:nvPr/>
        </p:nvSpPr>
        <p:spPr>
          <a:xfrm>
            <a:off x="6837935" y="3442922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FCAD865-1B7B-B80E-6EF2-B086E2C97EB1}"/>
              </a:ext>
            </a:extLst>
          </p:cNvPr>
          <p:cNvSpPr txBox="1"/>
          <p:nvPr/>
        </p:nvSpPr>
        <p:spPr>
          <a:xfrm>
            <a:off x="7215778" y="3442922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F2EAB46-4F01-5A2F-5D56-90F9A54E4013}"/>
              </a:ext>
            </a:extLst>
          </p:cNvPr>
          <p:cNvSpPr txBox="1"/>
          <p:nvPr/>
        </p:nvSpPr>
        <p:spPr>
          <a:xfrm>
            <a:off x="7602795" y="3442922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370592E-162E-3CAC-7F25-3325B5082EC2}"/>
              </a:ext>
            </a:extLst>
          </p:cNvPr>
          <p:cNvSpPr txBox="1"/>
          <p:nvPr/>
        </p:nvSpPr>
        <p:spPr>
          <a:xfrm>
            <a:off x="8017855" y="3442922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E67B290-F871-0B62-3C60-31D73EF904DC}"/>
              </a:ext>
            </a:extLst>
          </p:cNvPr>
          <p:cNvSpPr txBox="1"/>
          <p:nvPr/>
        </p:nvSpPr>
        <p:spPr>
          <a:xfrm>
            <a:off x="8399752" y="3442922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T5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C6EFB61-4DEE-FCD6-F6AC-E6CD2E326DEA}"/>
              </a:ext>
            </a:extLst>
          </p:cNvPr>
          <p:cNvSpPr txBox="1"/>
          <p:nvPr/>
        </p:nvSpPr>
        <p:spPr>
          <a:xfrm>
            <a:off x="8808983" y="3442922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T6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FB399D3-18F4-72E9-B81F-3DBC04A176CB}"/>
              </a:ext>
            </a:extLst>
          </p:cNvPr>
          <p:cNvSpPr txBox="1"/>
          <p:nvPr/>
        </p:nvSpPr>
        <p:spPr>
          <a:xfrm>
            <a:off x="6704731" y="1076438"/>
            <a:ext cx="230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with sample IDs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E43F4BC-5C97-FEE5-3FD1-73902D2E1A84}"/>
              </a:ext>
            </a:extLst>
          </p:cNvPr>
          <p:cNvSpPr txBox="1"/>
          <p:nvPr/>
        </p:nvSpPr>
        <p:spPr>
          <a:xfrm>
            <a:off x="1416164" y="1165717"/>
            <a:ext cx="2681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overlayed on ladder</a:t>
            </a:r>
          </a:p>
        </p:txBody>
      </p:sp>
      <p:pic>
        <p:nvPicPr>
          <p:cNvPr id="4" name="Picture 3" descr="A close-up of a white background&#10;&#10;Description automatically generated">
            <a:extLst>
              <a:ext uri="{FF2B5EF4-FFF2-40B4-BE49-F238E27FC236}">
                <a16:creationId xmlns:a16="http://schemas.microsoft.com/office/drawing/2014/main" id="{FF773561-9DF8-31D5-0C49-2FEDD1135D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53320" t="51417" r="29766" b="42663"/>
          <a:stretch/>
        </p:blipFill>
        <p:spPr>
          <a:xfrm>
            <a:off x="9658647" y="366600"/>
            <a:ext cx="2027764" cy="70983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42DA36D-BCF7-721A-FCB0-0AECAFEB315D}"/>
              </a:ext>
            </a:extLst>
          </p:cNvPr>
          <p:cNvSpPr txBox="1"/>
          <p:nvPr/>
        </p:nvSpPr>
        <p:spPr>
          <a:xfrm>
            <a:off x="9634738" y="40008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15FE060-A762-0FB8-CA7C-D2B378A9BD45}"/>
              </a:ext>
            </a:extLst>
          </p:cNvPr>
          <p:cNvSpPr txBox="1"/>
          <p:nvPr/>
        </p:nvSpPr>
        <p:spPr>
          <a:xfrm>
            <a:off x="10058284" y="40008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20F4F5-8B6C-6BAB-D702-917E30F48046}"/>
              </a:ext>
            </a:extLst>
          </p:cNvPr>
          <p:cNvSpPr txBox="1"/>
          <p:nvPr/>
        </p:nvSpPr>
        <p:spPr>
          <a:xfrm>
            <a:off x="10547051" y="40008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3B953B-13A5-38DB-59D5-CF94369CB522}"/>
              </a:ext>
            </a:extLst>
          </p:cNvPr>
          <p:cNvSpPr txBox="1"/>
          <p:nvPr/>
        </p:nvSpPr>
        <p:spPr>
          <a:xfrm>
            <a:off x="11009893" y="40008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0F8B576-330B-6B00-FC76-DC94305AC4F1}"/>
              </a:ext>
            </a:extLst>
          </p:cNvPr>
          <p:cNvSpPr txBox="1"/>
          <p:nvPr/>
        </p:nvSpPr>
        <p:spPr>
          <a:xfrm>
            <a:off x="7814115" y="461506"/>
            <a:ext cx="1730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Rep image used:</a:t>
            </a:r>
          </a:p>
        </p:txBody>
      </p:sp>
    </p:spTree>
    <p:extLst>
      <p:ext uri="{BB962C8B-B14F-4D97-AF65-F5344CB8AC3E}">
        <p14:creationId xmlns:p14="http://schemas.microsoft.com/office/powerpoint/2010/main" val="2154012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A0313-1C3F-8368-0BA8-20BFCE6C5B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ece of paper on a black background&#10;&#10;Description automatically generated">
            <a:extLst>
              <a:ext uri="{FF2B5EF4-FFF2-40B4-BE49-F238E27FC236}">
                <a16:creationId xmlns:a16="http://schemas.microsoft.com/office/drawing/2014/main" id="{E7E153ED-C1E6-9CD9-E17F-7F5F577E57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1860" y="1235384"/>
            <a:ext cx="4387232" cy="4387232"/>
          </a:xfrm>
          <a:prstGeom prst="rect">
            <a:avLst/>
          </a:prstGeom>
        </p:spPr>
      </p:pic>
      <p:pic>
        <p:nvPicPr>
          <p:cNvPr id="4" name="Picture 3" descr="A close-up of a test&#10;&#10;Description automatically generated">
            <a:extLst>
              <a:ext uri="{FF2B5EF4-FFF2-40B4-BE49-F238E27FC236}">
                <a16:creationId xmlns:a16="http://schemas.microsoft.com/office/drawing/2014/main" id="{550EB415-803C-4DB6-AB5D-753E95540EA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5000"/>
          </a:blip>
          <a:stretch>
            <a:fillRect/>
          </a:stretch>
        </p:blipFill>
        <p:spPr>
          <a:xfrm>
            <a:off x="311860" y="1235384"/>
            <a:ext cx="4387231" cy="4387231"/>
          </a:xfrm>
          <a:prstGeom prst="rect">
            <a:avLst/>
          </a:prstGeom>
        </p:spPr>
      </p:pic>
      <p:pic>
        <p:nvPicPr>
          <p:cNvPr id="10" name="Picture 9" descr="A close-up of a test&#10;&#10;Description automatically generated">
            <a:extLst>
              <a:ext uri="{FF2B5EF4-FFF2-40B4-BE49-F238E27FC236}">
                <a16:creationId xmlns:a16="http://schemas.microsoft.com/office/drawing/2014/main" id="{F1012338-58C6-3298-3781-F1F31B11213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86207" y="1201846"/>
            <a:ext cx="4454306" cy="44543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1790A58-2BEB-E247-F374-E3BDD85EDAD6}"/>
              </a:ext>
            </a:extLst>
          </p:cNvPr>
          <p:cNvSpPr txBox="1"/>
          <p:nvPr/>
        </p:nvSpPr>
        <p:spPr>
          <a:xfrm>
            <a:off x="311860" y="248663"/>
            <a:ext cx="4034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/>
              <a:t>Total mTOR (Figure 1F)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08947C-87A8-3A3B-AFA1-03BCDBE00C45}"/>
              </a:ext>
            </a:extLst>
          </p:cNvPr>
          <p:cNvSpPr txBox="1"/>
          <p:nvPr/>
        </p:nvSpPr>
        <p:spPr>
          <a:xfrm>
            <a:off x="6303196" y="866052"/>
            <a:ext cx="230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with sample IDs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1795AA-65D1-70C3-9E82-F045F4AFB2B7}"/>
              </a:ext>
            </a:extLst>
          </p:cNvPr>
          <p:cNvSpPr txBox="1"/>
          <p:nvPr/>
        </p:nvSpPr>
        <p:spPr>
          <a:xfrm>
            <a:off x="1509239" y="833438"/>
            <a:ext cx="2681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overlayed on ladder</a:t>
            </a: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879B2D0D-E86D-7C2F-9C57-99A1743E5C21}"/>
              </a:ext>
            </a:extLst>
          </p:cNvPr>
          <p:cNvSpPr/>
          <p:nvPr/>
        </p:nvSpPr>
        <p:spPr>
          <a:xfrm rot="5400000">
            <a:off x="819889" y="2792929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3AB681A5-CF05-D0EA-EF97-BFC54C897A3C}"/>
              </a:ext>
            </a:extLst>
          </p:cNvPr>
          <p:cNvSpPr txBox="1"/>
          <p:nvPr/>
        </p:nvSpPr>
        <p:spPr>
          <a:xfrm>
            <a:off x="148853" y="2736379"/>
            <a:ext cx="6944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250 kDa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FB36B06-50D0-8868-9055-8D78E73D23A3}"/>
              </a:ext>
            </a:extLst>
          </p:cNvPr>
          <p:cNvSpPr txBox="1"/>
          <p:nvPr/>
        </p:nvSpPr>
        <p:spPr>
          <a:xfrm>
            <a:off x="6047107" y="2539654"/>
            <a:ext cx="4575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B1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70F735A-EEB1-D2FB-BA89-2A331CD01C7F}"/>
              </a:ext>
            </a:extLst>
          </p:cNvPr>
          <p:cNvCxnSpPr>
            <a:cxnSpLocks/>
          </p:cNvCxnSpPr>
          <p:nvPr/>
        </p:nvCxnSpPr>
        <p:spPr>
          <a:xfrm>
            <a:off x="6296705" y="2721301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98A19E9-919D-57E4-7F32-9B935F457984}"/>
              </a:ext>
            </a:extLst>
          </p:cNvPr>
          <p:cNvCxnSpPr>
            <a:cxnSpLocks/>
          </p:cNvCxnSpPr>
          <p:nvPr/>
        </p:nvCxnSpPr>
        <p:spPr>
          <a:xfrm>
            <a:off x="6114293" y="2721301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2F34E42-0DF8-72B9-0FEC-0DDCB8E34CB7}"/>
              </a:ext>
            </a:extLst>
          </p:cNvPr>
          <p:cNvCxnSpPr>
            <a:cxnSpLocks/>
          </p:cNvCxnSpPr>
          <p:nvPr/>
        </p:nvCxnSpPr>
        <p:spPr>
          <a:xfrm>
            <a:off x="6496677" y="2721301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4F47BC2-81FB-DDC5-2DC7-DA0A4954799D}"/>
              </a:ext>
            </a:extLst>
          </p:cNvPr>
          <p:cNvCxnSpPr>
            <a:cxnSpLocks/>
          </p:cNvCxnSpPr>
          <p:nvPr/>
        </p:nvCxnSpPr>
        <p:spPr>
          <a:xfrm>
            <a:off x="6676247" y="2721301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498ED-31EF-97F5-0D3A-1C7BC97CAD6E}"/>
              </a:ext>
            </a:extLst>
          </p:cNvPr>
          <p:cNvCxnSpPr>
            <a:cxnSpLocks/>
          </p:cNvCxnSpPr>
          <p:nvPr/>
        </p:nvCxnSpPr>
        <p:spPr>
          <a:xfrm>
            <a:off x="6873775" y="2721301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973552B-8E03-357F-253D-D8B7C360A48B}"/>
              </a:ext>
            </a:extLst>
          </p:cNvPr>
          <p:cNvCxnSpPr>
            <a:cxnSpLocks/>
          </p:cNvCxnSpPr>
          <p:nvPr/>
        </p:nvCxnSpPr>
        <p:spPr>
          <a:xfrm>
            <a:off x="7096259" y="2721301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FA3690C-2705-19C8-2F6F-B77EFC241973}"/>
              </a:ext>
            </a:extLst>
          </p:cNvPr>
          <p:cNvCxnSpPr>
            <a:cxnSpLocks/>
          </p:cNvCxnSpPr>
          <p:nvPr/>
        </p:nvCxnSpPr>
        <p:spPr>
          <a:xfrm>
            <a:off x="7274763" y="2721301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03AB031-C7E7-7C11-F017-C0704B5A0CE9}"/>
              </a:ext>
            </a:extLst>
          </p:cNvPr>
          <p:cNvCxnSpPr>
            <a:cxnSpLocks/>
          </p:cNvCxnSpPr>
          <p:nvPr/>
        </p:nvCxnSpPr>
        <p:spPr>
          <a:xfrm>
            <a:off x="7498148" y="2721301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94FE3E4-34CF-1A40-2530-182FC6865D61}"/>
              </a:ext>
            </a:extLst>
          </p:cNvPr>
          <p:cNvCxnSpPr>
            <a:cxnSpLocks/>
          </p:cNvCxnSpPr>
          <p:nvPr/>
        </p:nvCxnSpPr>
        <p:spPr>
          <a:xfrm>
            <a:off x="7714782" y="2721301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0D68177-EB5B-884D-7EB1-0694B8402B45}"/>
              </a:ext>
            </a:extLst>
          </p:cNvPr>
          <p:cNvCxnSpPr>
            <a:cxnSpLocks/>
          </p:cNvCxnSpPr>
          <p:nvPr/>
        </p:nvCxnSpPr>
        <p:spPr>
          <a:xfrm>
            <a:off x="7908718" y="2721301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6448FC4-3EE0-ABFB-361F-386A8936F1F0}"/>
              </a:ext>
            </a:extLst>
          </p:cNvPr>
          <p:cNvCxnSpPr>
            <a:cxnSpLocks/>
          </p:cNvCxnSpPr>
          <p:nvPr/>
        </p:nvCxnSpPr>
        <p:spPr>
          <a:xfrm>
            <a:off x="8119700" y="2721301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38DE5E4-F255-BD45-3B9A-2B1F74259E34}"/>
              </a:ext>
            </a:extLst>
          </p:cNvPr>
          <p:cNvCxnSpPr>
            <a:cxnSpLocks/>
          </p:cNvCxnSpPr>
          <p:nvPr/>
        </p:nvCxnSpPr>
        <p:spPr>
          <a:xfrm>
            <a:off x="8321176" y="2721301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AF433D2-3879-B452-422D-2D64602CFFA3}"/>
              </a:ext>
            </a:extLst>
          </p:cNvPr>
          <p:cNvCxnSpPr>
            <a:cxnSpLocks/>
          </p:cNvCxnSpPr>
          <p:nvPr/>
        </p:nvCxnSpPr>
        <p:spPr>
          <a:xfrm>
            <a:off x="8508302" y="2721301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6953DE0C-2C64-1CD2-FE91-CCE69D30B412}"/>
              </a:ext>
            </a:extLst>
          </p:cNvPr>
          <p:cNvSpPr txBox="1"/>
          <p:nvPr/>
        </p:nvSpPr>
        <p:spPr>
          <a:xfrm>
            <a:off x="6463650" y="2539654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750E2E9-BE68-4E0B-B6A4-F70F4D0FC08D}"/>
              </a:ext>
            </a:extLst>
          </p:cNvPr>
          <p:cNvSpPr txBox="1"/>
          <p:nvPr/>
        </p:nvSpPr>
        <p:spPr>
          <a:xfrm>
            <a:off x="6857840" y="2539654"/>
            <a:ext cx="4217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B686CF4-8C13-B1EC-87B9-5F13613F29C2}"/>
              </a:ext>
            </a:extLst>
          </p:cNvPr>
          <p:cNvSpPr txBox="1"/>
          <p:nvPr/>
        </p:nvSpPr>
        <p:spPr>
          <a:xfrm>
            <a:off x="7266516" y="2539654"/>
            <a:ext cx="4138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A5AB293-50A9-0708-DD7F-C74819505CD4}"/>
              </a:ext>
            </a:extLst>
          </p:cNvPr>
          <p:cNvSpPr txBox="1"/>
          <p:nvPr/>
        </p:nvSpPr>
        <p:spPr>
          <a:xfrm>
            <a:off x="7648281" y="2539654"/>
            <a:ext cx="4911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B954B20-FFBD-01AB-8314-A974FAEF93A4}"/>
              </a:ext>
            </a:extLst>
          </p:cNvPr>
          <p:cNvSpPr txBox="1"/>
          <p:nvPr/>
        </p:nvSpPr>
        <p:spPr>
          <a:xfrm>
            <a:off x="8018604" y="2539654"/>
            <a:ext cx="4280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72AE47-D10D-202C-5961-E87BB31EBAA1}"/>
              </a:ext>
            </a:extLst>
          </p:cNvPr>
          <p:cNvSpPr txBox="1"/>
          <p:nvPr/>
        </p:nvSpPr>
        <p:spPr>
          <a:xfrm>
            <a:off x="6278315" y="2539654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ED9B1AF-15CD-15AE-A278-52EEE52E1707}"/>
              </a:ext>
            </a:extLst>
          </p:cNvPr>
          <p:cNvSpPr txBox="1"/>
          <p:nvPr/>
        </p:nvSpPr>
        <p:spPr>
          <a:xfrm>
            <a:off x="6656158" y="2539654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C6862A0-3489-E6AD-AFF2-8F797E0D0D18}"/>
              </a:ext>
            </a:extLst>
          </p:cNvPr>
          <p:cNvSpPr txBox="1"/>
          <p:nvPr/>
        </p:nvSpPr>
        <p:spPr>
          <a:xfrm>
            <a:off x="7043175" y="2539654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155A8B5-2BF5-FBE7-8380-CAF52D691656}"/>
              </a:ext>
            </a:extLst>
          </p:cNvPr>
          <p:cNvSpPr txBox="1"/>
          <p:nvPr/>
        </p:nvSpPr>
        <p:spPr>
          <a:xfrm>
            <a:off x="7458235" y="2539654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A1568C1-07DB-105D-363C-62F6247EE1DA}"/>
              </a:ext>
            </a:extLst>
          </p:cNvPr>
          <p:cNvSpPr txBox="1"/>
          <p:nvPr/>
        </p:nvSpPr>
        <p:spPr>
          <a:xfrm>
            <a:off x="7840132" y="2539654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D06D7B1-8A42-1F21-319B-06CEB1F7A648}"/>
              </a:ext>
            </a:extLst>
          </p:cNvPr>
          <p:cNvSpPr txBox="1"/>
          <p:nvPr/>
        </p:nvSpPr>
        <p:spPr>
          <a:xfrm>
            <a:off x="8249363" y="2539654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T6</a:t>
            </a:r>
          </a:p>
        </p:txBody>
      </p:sp>
      <p:sp>
        <p:nvSpPr>
          <p:cNvPr id="41" name="Isosceles Triangle 40">
            <a:extLst>
              <a:ext uri="{FF2B5EF4-FFF2-40B4-BE49-F238E27FC236}">
                <a16:creationId xmlns:a16="http://schemas.microsoft.com/office/drawing/2014/main" id="{B9FB0292-8F3E-3C2A-EEFD-48E2838D1A3A}"/>
              </a:ext>
            </a:extLst>
          </p:cNvPr>
          <p:cNvSpPr/>
          <p:nvPr/>
        </p:nvSpPr>
        <p:spPr>
          <a:xfrm rot="5400000">
            <a:off x="5845013" y="2782121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2" name="Picture 1" descr="A close-up of a test&#10;&#10;Description automatically generated">
            <a:extLst>
              <a:ext uri="{FF2B5EF4-FFF2-40B4-BE49-F238E27FC236}">
                <a16:creationId xmlns:a16="http://schemas.microsoft.com/office/drawing/2014/main" id="{F976CCBB-2CDA-006D-F245-B13ACD04FA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l="27334" t="34820" r="55411" b="62421"/>
          <a:stretch/>
        </p:blipFill>
        <p:spPr>
          <a:xfrm>
            <a:off x="9899603" y="379355"/>
            <a:ext cx="2055938" cy="32339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A21FA62-06F9-88D1-5C9A-2442DC99F857}"/>
              </a:ext>
            </a:extLst>
          </p:cNvPr>
          <p:cNvSpPr txBox="1"/>
          <p:nvPr/>
        </p:nvSpPr>
        <p:spPr>
          <a:xfrm>
            <a:off x="8119700" y="358333"/>
            <a:ext cx="1730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Rep image used: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3E3303-57C0-8F5A-8C2D-C7E05165DC32}"/>
              </a:ext>
            </a:extLst>
          </p:cNvPr>
          <p:cNvSpPr txBox="1"/>
          <p:nvPr/>
        </p:nvSpPr>
        <p:spPr>
          <a:xfrm>
            <a:off x="9990160" y="40801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ABCDBD-1974-D882-2CC2-1AB626B2042A}"/>
              </a:ext>
            </a:extLst>
          </p:cNvPr>
          <p:cNvSpPr txBox="1"/>
          <p:nvPr/>
        </p:nvSpPr>
        <p:spPr>
          <a:xfrm>
            <a:off x="10413706" y="40801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9CB024-F27A-3102-D2ED-6CEE7A674A25}"/>
              </a:ext>
            </a:extLst>
          </p:cNvPr>
          <p:cNvSpPr txBox="1"/>
          <p:nvPr/>
        </p:nvSpPr>
        <p:spPr>
          <a:xfrm>
            <a:off x="10902473" y="40801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3C1F6FA-7729-6970-B331-C18CA1D3E160}"/>
              </a:ext>
            </a:extLst>
          </p:cNvPr>
          <p:cNvSpPr txBox="1"/>
          <p:nvPr/>
        </p:nvSpPr>
        <p:spPr>
          <a:xfrm>
            <a:off x="11365315" y="40801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</p:spTree>
    <p:extLst>
      <p:ext uri="{BB962C8B-B14F-4D97-AF65-F5344CB8AC3E}">
        <p14:creationId xmlns:p14="http://schemas.microsoft.com/office/powerpoint/2010/main" val="1799818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-up of a test tube&#10;&#10;Description automatically generated">
            <a:extLst>
              <a:ext uri="{FF2B5EF4-FFF2-40B4-BE49-F238E27FC236}">
                <a16:creationId xmlns:a16="http://schemas.microsoft.com/office/drawing/2014/main" id="{79CA5339-1F2A-320C-5A1A-CAE49A9D5E2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1761744" y="2903410"/>
            <a:ext cx="3121152" cy="3121152"/>
          </a:xfrm>
          <a:prstGeom prst="rect">
            <a:avLst/>
          </a:prstGeom>
        </p:spPr>
      </p:pic>
      <p:pic>
        <p:nvPicPr>
          <p:cNvPr id="13" name="Picture 12" descr="A white rectangular object on a black background&#10;&#10;Description automatically generated">
            <a:extLst>
              <a:ext uri="{FF2B5EF4-FFF2-40B4-BE49-F238E27FC236}">
                <a16:creationId xmlns:a16="http://schemas.microsoft.com/office/drawing/2014/main" id="{85D4063E-5AD4-EDE3-691E-F8946EA98B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742" y="2381056"/>
            <a:ext cx="3733994" cy="3733994"/>
          </a:xfrm>
          <a:prstGeom prst="rect">
            <a:avLst/>
          </a:prstGeom>
        </p:spPr>
      </p:pic>
      <p:pic>
        <p:nvPicPr>
          <p:cNvPr id="15" name="Picture 14" descr="A close-up of a test tube&#10;&#10;Description automatically generated">
            <a:extLst>
              <a:ext uri="{FF2B5EF4-FFF2-40B4-BE49-F238E27FC236}">
                <a16:creationId xmlns:a16="http://schemas.microsoft.com/office/drawing/2014/main" id="{3156F9BD-FD84-38DE-580E-F18AE5E57F1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618742" y="2381056"/>
            <a:ext cx="3733994" cy="3733994"/>
          </a:xfrm>
          <a:prstGeom prst="rect">
            <a:avLst/>
          </a:prstGeom>
        </p:spPr>
      </p:pic>
      <p:pic>
        <p:nvPicPr>
          <p:cNvPr id="16" name="Picture 15" descr="A close-up of a test tube&#10;&#10;Description automatically generated">
            <a:extLst>
              <a:ext uri="{FF2B5EF4-FFF2-40B4-BE49-F238E27FC236}">
                <a16:creationId xmlns:a16="http://schemas.microsoft.com/office/drawing/2014/main" id="{1AC59FFD-B893-19A3-80BE-73EDDC71D3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15391" y="2381056"/>
            <a:ext cx="3979215" cy="397921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C2DC7D8-8829-3C40-9DC3-13A945867348}"/>
              </a:ext>
            </a:extLst>
          </p:cNvPr>
          <p:cNvSpPr txBox="1"/>
          <p:nvPr/>
        </p:nvSpPr>
        <p:spPr>
          <a:xfrm>
            <a:off x="311860" y="248663"/>
            <a:ext cx="4830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/>
              <a:t>P-mTOR (S2448) (Figure 1F)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885849-3B65-5296-2928-AD1228A44507}"/>
              </a:ext>
            </a:extLst>
          </p:cNvPr>
          <p:cNvSpPr txBox="1"/>
          <p:nvPr/>
        </p:nvSpPr>
        <p:spPr>
          <a:xfrm>
            <a:off x="5441207" y="1935213"/>
            <a:ext cx="230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with sample IDs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E88B27-DE6E-2EFB-A74D-0C67D6620F71}"/>
              </a:ext>
            </a:extLst>
          </p:cNvPr>
          <p:cNvSpPr txBox="1"/>
          <p:nvPr/>
        </p:nvSpPr>
        <p:spPr>
          <a:xfrm>
            <a:off x="1067683" y="1965991"/>
            <a:ext cx="2398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dirty="0"/>
              <a:t>Image overlayed on ladder</a:t>
            </a: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900446F0-2F7B-84C6-7743-2D418B3E3414}"/>
              </a:ext>
            </a:extLst>
          </p:cNvPr>
          <p:cNvSpPr/>
          <p:nvPr/>
        </p:nvSpPr>
        <p:spPr>
          <a:xfrm rot="5400000">
            <a:off x="1091407" y="4035941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3BF461-F475-5756-CA2A-4C646AAED593}"/>
              </a:ext>
            </a:extLst>
          </p:cNvPr>
          <p:cNvSpPr txBox="1"/>
          <p:nvPr/>
        </p:nvSpPr>
        <p:spPr>
          <a:xfrm>
            <a:off x="5194939" y="3864748"/>
            <a:ext cx="4575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B1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E57B962-3DE3-4B8A-2D77-089EC1B45EB4}"/>
              </a:ext>
            </a:extLst>
          </p:cNvPr>
          <p:cNvCxnSpPr>
            <a:cxnSpLocks/>
          </p:cNvCxnSpPr>
          <p:nvPr/>
        </p:nvCxnSpPr>
        <p:spPr>
          <a:xfrm>
            <a:off x="5454061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437891F-86CB-C1D2-EE56-7A3E98B77BBD}"/>
              </a:ext>
            </a:extLst>
          </p:cNvPr>
          <p:cNvCxnSpPr>
            <a:cxnSpLocks/>
          </p:cNvCxnSpPr>
          <p:nvPr/>
        </p:nvCxnSpPr>
        <p:spPr>
          <a:xfrm>
            <a:off x="5281173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640D3E-9246-8EA6-F979-C37314F6BDB4}"/>
              </a:ext>
            </a:extLst>
          </p:cNvPr>
          <p:cNvCxnSpPr>
            <a:cxnSpLocks/>
          </p:cNvCxnSpPr>
          <p:nvPr/>
        </p:nvCxnSpPr>
        <p:spPr>
          <a:xfrm>
            <a:off x="5639747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37D4A52-849E-F71A-3E72-1E5DA859D16A}"/>
              </a:ext>
            </a:extLst>
          </p:cNvPr>
          <p:cNvCxnSpPr>
            <a:cxnSpLocks/>
          </p:cNvCxnSpPr>
          <p:nvPr/>
        </p:nvCxnSpPr>
        <p:spPr>
          <a:xfrm>
            <a:off x="5826460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8858029-C346-0A90-04A8-AE4D6F3FB911}"/>
              </a:ext>
            </a:extLst>
          </p:cNvPr>
          <p:cNvCxnSpPr>
            <a:cxnSpLocks/>
          </p:cNvCxnSpPr>
          <p:nvPr/>
        </p:nvCxnSpPr>
        <p:spPr>
          <a:xfrm>
            <a:off x="6040655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7AD9E5C-933E-7A4C-A5D1-1EE20D4D3859}"/>
              </a:ext>
            </a:extLst>
          </p:cNvPr>
          <p:cNvCxnSpPr>
            <a:cxnSpLocks/>
          </p:cNvCxnSpPr>
          <p:nvPr/>
        </p:nvCxnSpPr>
        <p:spPr>
          <a:xfrm>
            <a:off x="6229801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22994F8-FF91-49B1-FCCC-971E0EF678AF}"/>
              </a:ext>
            </a:extLst>
          </p:cNvPr>
          <p:cNvCxnSpPr>
            <a:cxnSpLocks/>
          </p:cNvCxnSpPr>
          <p:nvPr/>
        </p:nvCxnSpPr>
        <p:spPr>
          <a:xfrm>
            <a:off x="6448786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427CA4C-B54F-8C1C-50EC-0855EC4802B4}"/>
              </a:ext>
            </a:extLst>
          </p:cNvPr>
          <p:cNvCxnSpPr>
            <a:cxnSpLocks/>
          </p:cNvCxnSpPr>
          <p:nvPr/>
        </p:nvCxnSpPr>
        <p:spPr>
          <a:xfrm>
            <a:off x="6648361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5B95EEC-447D-02A1-07A8-A7D63940EB97}"/>
              </a:ext>
            </a:extLst>
          </p:cNvPr>
          <p:cNvCxnSpPr>
            <a:cxnSpLocks/>
          </p:cNvCxnSpPr>
          <p:nvPr/>
        </p:nvCxnSpPr>
        <p:spPr>
          <a:xfrm>
            <a:off x="6845947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EB15043-ED7E-F19B-563B-4565A83AAF68}"/>
              </a:ext>
            </a:extLst>
          </p:cNvPr>
          <p:cNvCxnSpPr>
            <a:cxnSpLocks/>
          </p:cNvCxnSpPr>
          <p:nvPr/>
        </p:nvCxnSpPr>
        <p:spPr>
          <a:xfrm>
            <a:off x="7039879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3859275-990F-B084-3738-2257BC55FDDB}"/>
              </a:ext>
            </a:extLst>
          </p:cNvPr>
          <p:cNvCxnSpPr>
            <a:cxnSpLocks/>
          </p:cNvCxnSpPr>
          <p:nvPr/>
        </p:nvCxnSpPr>
        <p:spPr>
          <a:xfrm>
            <a:off x="7246099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A028C18-01FE-AE46-6D7E-27191B43EDD6}"/>
              </a:ext>
            </a:extLst>
          </p:cNvPr>
          <p:cNvCxnSpPr>
            <a:cxnSpLocks/>
          </p:cNvCxnSpPr>
          <p:nvPr/>
        </p:nvCxnSpPr>
        <p:spPr>
          <a:xfrm>
            <a:off x="7430906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258F1E1-1A9D-4FCE-BCA7-3FD30D374F75}"/>
              </a:ext>
            </a:extLst>
          </p:cNvPr>
          <p:cNvCxnSpPr>
            <a:cxnSpLocks/>
          </p:cNvCxnSpPr>
          <p:nvPr/>
        </p:nvCxnSpPr>
        <p:spPr>
          <a:xfrm>
            <a:off x="7598980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8F712CB2-5896-EEB1-8159-2D76116152C0}"/>
              </a:ext>
            </a:extLst>
          </p:cNvPr>
          <p:cNvSpPr txBox="1"/>
          <p:nvPr/>
        </p:nvSpPr>
        <p:spPr>
          <a:xfrm>
            <a:off x="5563542" y="3864748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62A0543-1D18-9B55-A9CB-C61971A97ADA}"/>
              </a:ext>
            </a:extLst>
          </p:cNvPr>
          <p:cNvSpPr txBox="1"/>
          <p:nvPr/>
        </p:nvSpPr>
        <p:spPr>
          <a:xfrm>
            <a:off x="5965723" y="3864748"/>
            <a:ext cx="4217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3DDAC46-AAC5-908E-FBD1-185FD99C5CCF}"/>
              </a:ext>
            </a:extLst>
          </p:cNvPr>
          <p:cNvSpPr txBox="1"/>
          <p:nvPr/>
        </p:nvSpPr>
        <p:spPr>
          <a:xfrm>
            <a:off x="6373942" y="3864748"/>
            <a:ext cx="4138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9378C43-4656-A637-E4F3-D3919366AEDA}"/>
              </a:ext>
            </a:extLst>
          </p:cNvPr>
          <p:cNvSpPr txBox="1"/>
          <p:nvPr/>
        </p:nvSpPr>
        <p:spPr>
          <a:xfrm>
            <a:off x="6774715" y="3864748"/>
            <a:ext cx="4911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B8B109A-E98D-D24B-EEBA-6346AFA5B344}"/>
              </a:ext>
            </a:extLst>
          </p:cNvPr>
          <p:cNvSpPr txBox="1"/>
          <p:nvPr/>
        </p:nvSpPr>
        <p:spPr>
          <a:xfrm>
            <a:off x="7169275" y="3864748"/>
            <a:ext cx="4280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21F219F-8796-DA71-2720-A70971D5FEE4}"/>
              </a:ext>
            </a:extLst>
          </p:cNvPr>
          <p:cNvSpPr txBox="1"/>
          <p:nvPr/>
        </p:nvSpPr>
        <p:spPr>
          <a:xfrm>
            <a:off x="5376141" y="3864748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6539AA9-BCC4-CE1C-FEC4-AAA877B1D73A}"/>
              </a:ext>
            </a:extLst>
          </p:cNvPr>
          <p:cNvSpPr txBox="1"/>
          <p:nvPr/>
        </p:nvSpPr>
        <p:spPr>
          <a:xfrm>
            <a:off x="5760476" y="3864748"/>
            <a:ext cx="3552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2B79A83-5F00-5A29-CA07-6F6BF485A80D}"/>
              </a:ext>
            </a:extLst>
          </p:cNvPr>
          <p:cNvSpPr txBox="1"/>
          <p:nvPr/>
        </p:nvSpPr>
        <p:spPr>
          <a:xfrm>
            <a:off x="6160908" y="3864748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94BA41E-1068-CDE3-728A-C7F230341472}"/>
              </a:ext>
            </a:extLst>
          </p:cNvPr>
          <p:cNvSpPr txBox="1"/>
          <p:nvPr/>
        </p:nvSpPr>
        <p:spPr>
          <a:xfrm>
            <a:off x="6572737" y="3864748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1DCE755-4B0F-41AD-CA4A-EE927AFFB13D}"/>
              </a:ext>
            </a:extLst>
          </p:cNvPr>
          <p:cNvSpPr txBox="1"/>
          <p:nvPr/>
        </p:nvSpPr>
        <p:spPr>
          <a:xfrm>
            <a:off x="6970449" y="3864748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T5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D45F413-DAC6-E56A-CD8D-DECB0C938259}"/>
              </a:ext>
            </a:extLst>
          </p:cNvPr>
          <p:cNvSpPr txBox="1"/>
          <p:nvPr/>
        </p:nvSpPr>
        <p:spPr>
          <a:xfrm>
            <a:off x="7349655" y="3864748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T6</a:t>
            </a:r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712DD818-3BC7-2194-8E77-808F7B9F4826}"/>
              </a:ext>
            </a:extLst>
          </p:cNvPr>
          <p:cNvSpPr/>
          <p:nvPr/>
        </p:nvSpPr>
        <p:spPr>
          <a:xfrm rot="5400000">
            <a:off x="5052769" y="4148656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5" name="Picture 4" descr="A close-up of a test tube&#10;&#10;Description automatically generated">
            <a:extLst>
              <a:ext uri="{FF2B5EF4-FFF2-40B4-BE49-F238E27FC236}">
                <a16:creationId xmlns:a16="http://schemas.microsoft.com/office/drawing/2014/main" id="{E20DF95E-FFCE-84A6-2AF5-29EA48DAB7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892" t="44538" r="51136" b="52057"/>
          <a:stretch/>
        </p:blipFill>
        <p:spPr>
          <a:xfrm>
            <a:off x="8993670" y="833438"/>
            <a:ext cx="2055938" cy="32851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71495235-5686-D395-0E21-3B8E8F97B8D9}"/>
              </a:ext>
            </a:extLst>
          </p:cNvPr>
          <p:cNvSpPr txBox="1"/>
          <p:nvPr/>
        </p:nvSpPr>
        <p:spPr>
          <a:xfrm>
            <a:off x="7169275" y="792625"/>
            <a:ext cx="1730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Rep image used: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DFEC89-616B-4DD2-760E-A8BC91E989E9}"/>
              </a:ext>
            </a:extLst>
          </p:cNvPr>
          <p:cNvSpPr txBox="1"/>
          <p:nvPr/>
        </p:nvSpPr>
        <p:spPr>
          <a:xfrm>
            <a:off x="9039735" y="475093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9474D8E-D273-CA1D-E653-39214A02AB2F}"/>
              </a:ext>
            </a:extLst>
          </p:cNvPr>
          <p:cNvSpPr txBox="1"/>
          <p:nvPr/>
        </p:nvSpPr>
        <p:spPr>
          <a:xfrm>
            <a:off x="9463281" y="475093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E02E6CD-6DAA-4AE3-EF40-DA2127966BDF}"/>
              </a:ext>
            </a:extLst>
          </p:cNvPr>
          <p:cNvSpPr txBox="1"/>
          <p:nvPr/>
        </p:nvSpPr>
        <p:spPr>
          <a:xfrm>
            <a:off x="9952048" y="475093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B430D72-8411-2F51-23DD-42CC9E34C406}"/>
              </a:ext>
            </a:extLst>
          </p:cNvPr>
          <p:cNvSpPr txBox="1"/>
          <p:nvPr/>
        </p:nvSpPr>
        <p:spPr>
          <a:xfrm>
            <a:off x="10414890" y="475093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619BB4-05C7-C508-DE6B-7469D32F4D22}"/>
              </a:ext>
            </a:extLst>
          </p:cNvPr>
          <p:cNvSpPr txBox="1"/>
          <p:nvPr/>
        </p:nvSpPr>
        <p:spPr>
          <a:xfrm>
            <a:off x="392909" y="3953607"/>
            <a:ext cx="6944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250 kDa</a:t>
            </a:r>
          </a:p>
        </p:txBody>
      </p:sp>
    </p:spTree>
    <p:extLst>
      <p:ext uri="{BB962C8B-B14F-4D97-AF65-F5344CB8AC3E}">
        <p14:creationId xmlns:p14="http://schemas.microsoft.com/office/powerpoint/2010/main" val="2251439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12198</TotalTime>
  <Words>557</Words>
  <Application>Microsoft Office PowerPoint</Application>
  <PresentationFormat>Widescreen</PresentationFormat>
  <Paragraphs>280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 Frangos</dc:creator>
  <cp:lastModifiedBy>Sara Frangos</cp:lastModifiedBy>
  <cp:revision>65</cp:revision>
  <dcterms:created xsi:type="dcterms:W3CDTF">2024-01-08T16:02:55Z</dcterms:created>
  <dcterms:modified xsi:type="dcterms:W3CDTF">2026-04-10T17:01:07Z</dcterms:modified>
</cp:coreProperties>
</file>